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72" r:id="rId3"/>
    <p:sldMasterId id="2147483782" r:id="rId4"/>
  </p:sldMasterIdLst>
  <p:notesMasterIdLst>
    <p:notesMasterId r:id="rId2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Consolas" panose="020B0609020204030204" pitchFamily="49" charset="0"/>
      <p:regular r:id="rId32"/>
      <p:bold r:id="rId33"/>
      <p:italic r:id="rId34"/>
      <p:boldItalic r:id="rId35"/>
    </p:embeddedFont>
    <p:embeddedFont>
      <p:font typeface="Inter" panose="020B0604020202020204" charset="0"/>
      <p:bold r:id="rId36"/>
    </p:embeddedFont>
    <p:embeddedFont>
      <p:font typeface="Oswald Medium" panose="00000600000000000000" pitchFamily="2" charset="0"/>
      <p:regular r:id="rId37"/>
      <p:bold r:id="rId38"/>
    </p:embeddedFont>
    <p:embeddedFont>
      <p:font typeface="Poppins" panose="00000500000000000000" pitchFamily="2" charset="0"/>
      <p:regular r:id="rId39"/>
      <p:bold r:id="rId40"/>
      <p:italic r:id="rId41"/>
      <p:boldItalic r:id="rId42"/>
    </p:embeddedFont>
    <p:embeddedFont>
      <p:font typeface="Poppins Black" panose="00000A00000000000000" pitchFamily="2" charset="0"/>
      <p:bold r:id="rId43"/>
      <p:boldItalic r:id="rId44"/>
    </p:embeddedFont>
    <p:embeddedFont>
      <p:font typeface="Poppins ExtraBold" panose="00000900000000000000" pitchFamily="2" charset="0"/>
      <p:bold r:id="rId45"/>
      <p:boldItalic r:id="rId46"/>
    </p:embeddedFont>
    <p:embeddedFont>
      <p:font typeface="Poppins Medium" panose="00000600000000000000" pitchFamily="2" charset="0"/>
      <p:regular r:id="rId47"/>
      <p:bold r:id="rId48"/>
      <p:italic r:id="rId49"/>
      <p:boldItalic r:id="rId50"/>
    </p:embeddedFont>
    <p:embeddedFont>
      <p:font typeface="Poppins SemiBold" panose="00000700000000000000" pitchFamily="2" charset="0"/>
      <p:regular r:id="rId51"/>
      <p:bold r:id="rId52"/>
      <p:italic r:id="rId53"/>
      <p:boldItalic r:id="rId54"/>
    </p:embeddedFont>
    <p:embeddedFont>
      <p:font typeface="Raleway Black" pitchFamily="2" charset="0"/>
      <p:bold r:id="rId55"/>
      <p:boldItalic r:id="rId56"/>
    </p:embeddedFont>
    <p:embeddedFont>
      <p:font typeface="Raleway SemiBold" pitchFamily="2" charset="0"/>
      <p:regular r:id="rId57"/>
      <p:bold r:id="rId58"/>
      <p:italic r:id="rId59"/>
      <p:boldItalic r:id="rId60"/>
    </p:embeddedFont>
    <p:embeddedFont>
      <p:font typeface="Roboto Mono" panose="00000009000000000000" pitchFamily="49" charset="0"/>
      <p:regular r:id="rId61"/>
      <p:bold r:id="rId62"/>
      <p:italic r:id="rId63"/>
      <p:boldItalic r:id="rId64"/>
    </p:embeddedFont>
    <p:embeddedFont>
      <p:font typeface="Roboto Mono Medium" panose="00000009000000000000" pitchFamily="49"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5" roundtripDataSignature="AMtx7miHW9CQZ3jZvTUs2m36YV3y+AX1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5" d="100"/>
          <a:sy n="45" d="100"/>
        </p:scale>
        <p:origin x="620" y="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2.fntdata"/><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font" Target="fonts/font28.fntdata"/><Relationship Id="rId63" Type="http://schemas.openxmlformats.org/officeDocument/2006/relationships/font" Target="fonts/font36.fntdata"/><Relationship Id="rId68" Type="http://schemas.openxmlformats.org/officeDocument/2006/relationships/font" Target="fonts/font41.fntdata"/><Relationship Id="rId13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2.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font" Target="fonts/font31.fntdata"/><Relationship Id="rId66" Type="http://schemas.openxmlformats.org/officeDocument/2006/relationships/font" Target="fonts/font39.fntdata"/><Relationship Id="rId13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61" Type="http://schemas.openxmlformats.org/officeDocument/2006/relationships/font" Target="fonts/font3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font" Target="fonts/font33.fntdata"/><Relationship Id="rId65" Type="http://schemas.openxmlformats.org/officeDocument/2006/relationships/font" Target="fonts/font38.fntdata"/><Relationship Id="rId135" Type="http://customschemas.google.com/relationships/presentationmetadata" Target="meta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64" Type="http://schemas.openxmlformats.org/officeDocument/2006/relationships/font" Target="fonts/font37.fntdata"/><Relationship Id="rId13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24.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font" Target="fonts/font32.fntdata"/><Relationship Id="rId67" Type="http://schemas.openxmlformats.org/officeDocument/2006/relationships/font" Target="fonts/font40.fntdata"/><Relationship Id="rId13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font" Target="fonts/font35.fntdata"/><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28e0f27beca_0_3: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
        <p:nvSpPr>
          <p:cNvPr id="886" name="Google Shape;886;g28e0f27beca_0_3: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1.7.2013</a:t>
            </a:r>
            <a:endParaRPr/>
          </a:p>
        </p:txBody>
      </p:sp>
      <p:sp>
        <p:nvSpPr>
          <p:cNvPr id="887" name="Google Shape;887;g28e0f27beca_0_3:notes"/>
          <p:cNvSpPr>
            <a:spLocks noGrp="1" noRot="1" noChangeAspect="1"/>
          </p:cNvSpPr>
          <p:nvPr>
            <p:ph type="sldImg" idx="3"/>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8" name="Google Shape;888;g28e0f27beca_0_3: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Hi everyone, we are Swifthrees, a data science consulting firm. We help clients make informed decisions by analyzing and interpreting data.</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Last week, Kean Cipriano, the founder of O/C Records, reached out to us saying “Guys, I want one artist under my record label to do well on Spotify’s Philippines Daily Top 200 Chart. You have freedom to select whoever that artist is. Just provide me with strategies to improve his/her ranking.”</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And as a team of competent data scientists, we took the challenge. Eventually, we determined mrld as the artist we’d like to help. With that, the theme of our pitch is bringing mrld from charts to hearts, </a:t>
            </a:r>
            <a:r>
              <a:rPr lang="en-US" b="1">
                <a:solidFill>
                  <a:schemeClr val="dk1"/>
                </a:solidFill>
                <a:highlight>
                  <a:srgbClr val="F1C232"/>
                </a:highlight>
              </a:rPr>
              <a:t>utilizing data</a:t>
            </a:r>
            <a:r>
              <a:rPr lang="en-US">
                <a:solidFill>
                  <a:schemeClr val="dk1"/>
                </a:solidFill>
                <a:highlight>
                  <a:srgbClr val="F1C232"/>
                </a:highlight>
              </a:rPr>
              <a:t> </a:t>
            </a:r>
            <a:r>
              <a:rPr lang="en-US" b="1">
                <a:solidFill>
                  <a:schemeClr val="dk1"/>
                </a:solidFill>
                <a:highlight>
                  <a:srgbClr val="F1C232"/>
                </a:highlight>
              </a:rPr>
              <a:t>science to discover actionable insights, making her an artist that is streamed by many Filipinos.</a:t>
            </a:r>
            <a:endParaRPr b="1">
              <a:solidFill>
                <a:schemeClr val="dk1"/>
              </a:solidFill>
              <a:highlight>
                <a:srgbClr val="F1C232"/>
              </a:highlight>
            </a:endParaRPr>
          </a:p>
          <a:p>
            <a:pPr marL="0" lvl="0" indent="0" algn="l" rtl="0">
              <a:spcBef>
                <a:spcPts val="1200"/>
              </a:spcBef>
              <a:spcAft>
                <a:spcPts val="0"/>
              </a:spcAft>
              <a:buNone/>
            </a:pPr>
            <a:endParaRPr/>
          </a:p>
        </p:txBody>
      </p:sp>
      <p:sp>
        <p:nvSpPr>
          <p:cNvPr id="889" name="Google Shape;889;g28e0f27beca_0_3: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p>
        </p:txBody>
      </p:sp>
      <p:sp>
        <p:nvSpPr>
          <p:cNvPr id="890" name="Google Shape;890;g28e0f27beca_0_3: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2930da36510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ERE by Juan Karlos. His rumored breakup song with model ex-girlfriend, Maureen Wrobblewitz. </a:t>
            </a:r>
            <a:r>
              <a:rPr lang="en-US" b="1">
                <a:solidFill>
                  <a:schemeClr val="dk1"/>
                </a:solidFill>
                <a:highlight>
                  <a:srgbClr val="F1C232"/>
                </a:highlight>
              </a:rPr>
              <a:t>And JK isn’t the only pinoy artist in the top. </a:t>
            </a:r>
            <a:endParaRPr/>
          </a:p>
        </p:txBody>
      </p:sp>
      <p:sp>
        <p:nvSpPr>
          <p:cNvPr id="1055" name="Google Shape;1055;g2930da36510_1_1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2930da3651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Artists like Ben&amp;Ben, Zack Tabudlo, Moira and others collectively already have around 4.9 Bn Streams on Spotify! </a:t>
            </a:r>
            <a:r>
              <a:rPr lang="en-US" b="1">
                <a:solidFill>
                  <a:schemeClr val="dk1"/>
                </a:solidFill>
                <a:highlight>
                  <a:srgbClr val="F1C232"/>
                </a:highlight>
              </a:rPr>
              <a:t>A way to boost streams for mrld is actually to…</a:t>
            </a:r>
            <a:endParaRPr b="1">
              <a:solidFill>
                <a:schemeClr val="dk1"/>
              </a:solidFill>
              <a:highlight>
                <a:srgbClr val="F1C232"/>
              </a:highlight>
            </a:endParaRPr>
          </a:p>
          <a:p>
            <a:pPr marL="0" lvl="0" indent="0" algn="l" rtl="0">
              <a:spcBef>
                <a:spcPts val="0"/>
              </a:spcBef>
              <a:spcAft>
                <a:spcPts val="0"/>
              </a:spcAft>
              <a:buNone/>
            </a:pPr>
            <a:endParaRPr>
              <a:solidFill>
                <a:schemeClr val="dk1"/>
              </a:solidFill>
            </a:endParaRPr>
          </a:p>
        </p:txBody>
      </p:sp>
      <p:sp>
        <p:nvSpPr>
          <p:cNvPr id="1072" name="Google Shape;1072;g2930da36510_1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25cc7ce9753_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learn from the Top. </a:t>
            </a:r>
            <a:r>
              <a:rPr lang="en-US" b="1">
                <a:solidFill>
                  <a:schemeClr val="dk1"/>
                </a:solidFill>
                <a:highlight>
                  <a:srgbClr val="F1C232"/>
                </a:highlight>
              </a:rPr>
              <a:t>From our EDA, we garnered the following key insights: </a:t>
            </a:r>
            <a:endParaRPr b="1">
              <a:solidFill>
                <a:schemeClr val="dk1"/>
              </a:solidFill>
              <a:highlight>
                <a:srgbClr val="F1C232"/>
              </a:highlight>
            </a:endParaRPr>
          </a:p>
          <a:p>
            <a:pPr marL="0" lvl="0" indent="0" algn="l" rtl="0">
              <a:spcBef>
                <a:spcPts val="0"/>
              </a:spcBef>
              <a:spcAft>
                <a:spcPts val="0"/>
              </a:spcAft>
              <a:buNone/>
            </a:pPr>
            <a:endParaRPr>
              <a:solidFill>
                <a:schemeClr val="dk1"/>
              </a:solidFill>
            </a:endParaRPr>
          </a:p>
        </p:txBody>
      </p:sp>
      <p:sp>
        <p:nvSpPr>
          <p:cNvPr id="1103" name="Google Shape;1103;g25cc7ce9753_8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28e0f27bec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chemeClr val="dk1"/>
                </a:solidFill>
              </a:rPr>
              <a:t>First, Top songs also experience dips (which is expected from any kind of product) but top artists strategically scatter their events to counter those dips. They either sing at a festival, release a music video, join a trend or sing on Wish 107.5. </a:t>
            </a:r>
            <a:r>
              <a:rPr lang="en-US" b="1">
                <a:solidFill>
                  <a:schemeClr val="dk1"/>
                </a:solidFill>
                <a:highlight>
                  <a:srgbClr val="F1C232"/>
                </a:highlight>
              </a:rPr>
              <a:t>These strategies keep their audiences engaged and their songs in the charts.</a:t>
            </a:r>
            <a:endParaRPr>
              <a:solidFill>
                <a:schemeClr val="dk1"/>
              </a:solidFill>
            </a:endParaRPr>
          </a:p>
        </p:txBody>
      </p:sp>
      <p:sp>
        <p:nvSpPr>
          <p:cNvPr id="1121" name="Google Shape;1121;g28e0f27beca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28e0f27beca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a:solidFill>
                  <a:schemeClr val="dk1"/>
                </a:solidFill>
              </a:rPr>
              <a:t>Slide 14: </a:t>
            </a:r>
            <a:r>
              <a:rPr lang="en-US">
                <a:solidFill>
                  <a:schemeClr val="dk1"/>
                </a:solidFill>
              </a:rPr>
              <a:t>Another strategy is to study the audio features of top OPM songs. Which have certain pattern to their loudness, speechiness, acousticness and instrumentalness.</a:t>
            </a:r>
            <a:r>
              <a:rPr lang="en-US" b="1">
                <a:solidFill>
                  <a:schemeClr val="dk1"/>
                </a:solidFill>
              </a:rPr>
              <a:t> Overall </a:t>
            </a:r>
            <a:r>
              <a:rPr lang="en-US" b="1">
                <a:solidFill>
                  <a:schemeClr val="dk1"/>
                </a:solidFill>
                <a:highlight>
                  <a:srgbClr val="F1C232"/>
                </a:highlight>
              </a:rPr>
              <a:t>mrld can use these patterns as a blueprint for future song releases. </a:t>
            </a:r>
            <a:endParaRPr b="1">
              <a:solidFill>
                <a:schemeClr val="dk1"/>
              </a:solidFill>
              <a:highlight>
                <a:srgbClr val="F1C232"/>
              </a:highlight>
            </a:endParaRPr>
          </a:p>
          <a:p>
            <a:pPr marL="0" lvl="0" indent="0" algn="l" rtl="0">
              <a:spcBef>
                <a:spcPts val="0"/>
              </a:spcBef>
              <a:spcAft>
                <a:spcPts val="0"/>
              </a:spcAft>
              <a:buNone/>
            </a:pPr>
            <a:endParaRPr>
              <a:solidFill>
                <a:schemeClr val="dk1"/>
              </a:solidFill>
            </a:endParaRPr>
          </a:p>
        </p:txBody>
      </p:sp>
      <p:sp>
        <p:nvSpPr>
          <p:cNvPr id="1156" name="Google Shape;1156;g28e0f27beca_1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28e0f27beca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US" sz="1050">
                <a:solidFill>
                  <a:srgbClr val="6A9955"/>
                </a:solidFill>
                <a:highlight>
                  <a:srgbClr val="1F1F1F"/>
                </a:highlight>
                <a:latin typeface="Consolas"/>
                <a:ea typeface="Consolas"/>
                <a:cs typeface="Consolas"/>
                <a:sym typeface="Consolas"/>
              </a:rPr>
              <a:t>-we weren't able to find general seasonality trends on the number of streams of the top filipino artists</a:t>
            </a:r>
            <a:endParaRPr sz="1050">
              <a:solidFill>
                <a:srgbClr val="6A9955"/>
              </a:solidFill>
              <a:highlight>
                <a:srgbClr val="1F1F1F"/>
              </a:highlight>
              <a:latin typeface="Consolas"/>
              <a:ea typeface="Consolas"/>
              <a:cs typeface="Consolas"/>
              <a:sym typeface="Consolas"/>
            </a:endParaRPr>
          </a:p>
          <a:p>
            <a:pPr marL="0" lvl="0" indent="0" algn="l" rtl="0">
              <a:lnSpc>
                <a:spcPct val="135714"/>
              </a:lnSpc>
              <a:spcBef>
                <a:spcPts val="0"/>
              </a:spcBef>
              <a:spcAft>
                <a:spcPts val="0"/>
              </a:spcAft>
              <a:buNone/>
            </a:pPr>
            <a:r>
              <a:rPr lang="en-US" sz="1050">
                <a:solidFill>
                  <a:srgbClr val="6A9955"/>
                </a:solidFill>
                <a:highlight>
                  <a:srgbClr val="1F1F1F"/>
                </a:highlight>
                <a:latin typeface="Consolas"/>
                <a:ea typeface="Consolas"/>
                <a:cs typeface="Consolas"/>
                <a:sym typeface="Consolas"/>
              </a:rPr>
              <a:t>-its hard to predict when each artist will put out new music or when their music will have a sudden surge in streaming</a:t>
            </a:r>
            <a:endParaRPr sz="1050">
              <a:solidFill>
                <a:srgbClr val="6A9955"/>
              </a:solidFill>
              <a:highlight>
                <a:srgbClr val="1F1F1F"/>
              </a:highlight>
              <a:latin typeface="Consolas"/>
              <a:ea typeface="Consolas"/>
              <a:cs typeface="Consolas"/>
              <a:sym typeface="Consolas"/>
            </a:endParaRPr>
          </a:p>
          <a:p>
            <a:pPr marL="0" lvl="0" indent="0" algn="l" rtl="0">
              <a:lnSpc>
                <a:spcPct val="135714"/>
              </a:lnSpc>
              <a:spcBef>
                <a:spcPts val="0"/>
              </a:spcBef>
              <a:spcAft>
                <a:spcPts val="0"/>
              </a:spcAft>
              <a:buNone/>
            </a:pPr>
            <a:r>
              <a:rPr lang="en-US" sz="1050">
                <a:solidFill>
                  <a:srgbClr val="6A9955"/>
                </a:solidFill>
                <a:highlight>
                  <a:srgbClr val="1F1F1F"/>
                </a:highlight>
                <a:latin typeface="Consolas"/>
                <a:ea typeface="Consolas"/>
                <a:cs typeface="Consolas"/>
                <a:sym typeface="Consolas"/>
              </a:rPr>
              <a:t>- we found that mrld is still trending upwards, while the top artists, collectively, are trending down the past few months.</a:t>
            </a:r>
            <a:endParaRPr sz="1050">
              <a:solidFill>
                <a:srgbClr val="6A9955"/>
              </a:solidFill>
              <a:highlight>
                <a:srgbClr val="1F1F1F"/>
              </a:highlight>
              <a:latin typeface="Consolas"/>
              <a:ea typeface="Consolas"/>
              <a:cs typeface="Consolas"/>
              <a:sym typeface="Consolas"/>
            </a:endParaRPr>
          </a:p>
          <a:p>
            <a:pPr marL="0" lvl="0" indent="0" algn="l" rtl="0">
              <a:lnSpc>
                <a:spcPct val="135714"/>
              </a:lnSpc>
              <a:spcBef>
                <a:spcPts val="0"/>
              </a:spcBef>
              <a:spcAft>
                <a:spcPts val="0"/>
              </a:spcAft>
              <a:buNone/>
            </a:pPr>
            <a:r>
              <a:rPr lang="en-US" sz="1050">
                <a:solidFill>
                  <a:srgbClr val="6A9955"/>
                </a:solidFill>
                <a:highlight>
                  <a:srgbClr val="1F1F1F"/>
                </a:highlight>
                <a:latin typeface="Consolas"/>
                <a:ea typeface="Consolas"/>
                <a:cs typeface="Consolas"/>
                <a:sym typeface="Consolas"/>
              </a:rPr>
              <a:t>- it may be wise to take action soon and release new music or get mrld’s name out there while competition is slightly lower within the market. </a:t>
            </a:r>
            <a:endParaRPr sz="1050">
              <a:solidFill>
                <a:srgbClr val="6A9955"/>
              </a:solidFill>
              <a:highlight>
                <a:srgbClr val="1F1F1F"/>
              </a:highlight>
              <a:latin typeface="Consolas"/>
              <a:ea typeface="Consolas"/>
              <a:cs typeface="Consolas"/>
              <a:sym typeface="Consolas"/>
            </a:endParaRPr>
          </a:p>
          <a:p>
            <a:pPr marL="0" lvl="0" indent="0" algn="l" rtl="0">
              <a:lnSpc>
                <a:spcPct val="135714"/>
              </a:lnSpc>
              <a:spcBef>
                <a:spcPts val="0"/>
              </a:spcBef>
              <a:spcAft>
                <a:spcPts val="0"/>
              </a:spcAft>
              <a:buNone/>
            </a:pPr>
            <a:r>
              <a:rPr lang="en-US" sz="1050">
                <a:solidFill>
                  <a:srgbClr val="6A9955"/>
                </a:solidFill>
                <a:highlight>
                  <a:srgbClr val="1F1F1F"/>
                </a:highlight>
                <a:latin typeface="Consolas"/>
                <a:ea typeface="Consolas"/>
                <a:cs typeface="Consolas"/>
                <a:sym typeface="Consolas"/>
              </a:rPr>
              <a:t>- preferably within quarter 1 of 2024 would be preferred to take advantage of the lull within the industry</a:t>
            </a:r>
            <a:endParaRPr sz="1050">
              <a:solidFill>
                <a:srgbClr val="6A9955"/>
              </a:solidFill>
              <a:highlight>
                <a:srgbClr val="1F1F1F"/>
              </a:highlight>
              <a:latin typeface="Consolas"/>
              <a:ea typeface="Consolas"/>
              <a:cs typeface="Consolas"/>
              <a:sym typeface="Consolas"/>
            </a:endParaRPr>
          </a:p>
          <a:p>
            <a:pPr marL="0" lvl="0" indent="0" algn="l" rtl="0">
              <a:lnSpc>
                <a:spcPct val="135714"/>
              </a:lnSpc>
              <a:spcBef>
                <a:spcPts val="0"/>
              </a:spcBef>
              <a:spcAft>
                <a:spcPts val="0"/>
              </a:spcAft>
              <a:buNone/>
            </a:pPr>
            <a:r>
              <a:rPr lang="en-US" sz="1050">
                <a:solidFill>
                  <a:srgbClr val="6A9955"/>
                </a:solidFill>
                <a:highlight>
                  <a:srgbClr val="1F1F1F"/>
                </a:highlight>
                <a:latin typeface="Consolas"/>
                <a:ea typeface="Consolas"/>
                <a:cs typeface="Consolas"/>
                <a:sym typeface="Consolas"/>
              </a:rPr>
              <a:t>-march 2023 to may 2023 were the biggest months for mrld in terms of streaming, months where the top filipino artists' streams began to take a dip.</a:t>
            </a:r>
            <a:endParaRPr sz="1050">
              <a:solidFill>
                <a:srgbClr val="6A9955"/>
              </a:solidFill>
              <a:highlight>
                <a:srgbClr val="1F1F1F"/>
              </a:highlight>
              <a:latin typeface="Consolas"/>
              <a:ea typeface="Consolas"/>
              <a:cs typeface="Consolas"/>
              <a:sym typeface="Consolas"/>
            </a:endParaRPr>
          </a:p>
          <a:p>
            <a:pPr marL="0" lvl="0" indent="0" algn="l" rtl="0">
              <a:lnSpc>
                <a:spcPct val="135714"/>
              </a:lnSpc>
              <a:spcBef>
                <a:spcPts val="0"/>
              </a:spcBef>
              <a:spcAft>
                <a:spcPts val="0"/>
              </a:spcAft>
              <a:buNone/>
            </a:pPr>
            <a:r>
              <a:rPr lang="en-US" sz="1050">
                <a:solidFill>
                  <a:srgbClr val="6A9955"/>
                </a:solidFill>
                <a:highlight>
                  <a:srgbClr val="1F1F1F"/>
                </a:highlight>
                <a:latin typeface="Consolas"/>
                <a:ea typeface="Consolas"/>
                <a:cs typeface="Consolas"/>
                <a:sym typeface="Consolas"/>
              </a:rPr>
              <a:t>- using an exponential smoothing model, we tried to forecast mrld's streams for the coming month, we forecast that her streams will remain steady given no big changes happen</a:t>
            </a:r>
            <a:endParaRPr sz="1050">
              <a:solidFill>
                <a:srgbClr val="6A9955"/>
              </a:solidFill>
              <a:highlight>
                <a:srgbClr val="1F1F1F"/>
              </a:highlight>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6A9955"/>
              </a:solidFill>
              <a:highlight>
                <a:srgbClr val="1F1F1F"/>
              </a:highlight>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endParaRPr sz="1050">
              <a:solidFill>
                <a:srgbClr val="6A9955"/>
              </a:solidFill>
              <a:highlight>
                <a:srgbClr val="1F1F1F"/>
              </a:highlight>
              <a:latin typeface="Consolas"/>
              <a:ea typeface="Consolas"/>
              <a:cs typeface="Consolas"/>
              <a:sym typeface="Consolas"/>
            </a:endParaRPr>
          </a:p>
          <a:p>
            <a:pPr marL="0" lvl="0" indent="0" algn="l" rtl="0">
              <a:spcBef>
                <a:spcPts val="0"/>
              </a:spcBef>
              <a:spcAft>
                <a:spcPts val="0"/>
              </a:spcAft>
              <a:buNone/>
            </a:pPr>
            <a:endParaRPr/>
          </a:p>
        </p:txBody>
      </p:sp>
      <p:sp>
        <p:nvSpPr>
          <p:cNvPr id="1184" name="Google Shape;1184;g28e0f27beca_2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293fea9684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Apart from timed song releases, we wanted to find out potential artists she can collaborate with.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Moreover, the list should be realistic and doable. Not taylor Swift nor Drake. In doing so, we have performed this methodology:</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a:solidFill>
                  <a:schemeClr val="dk1"/>
                </a:solidFill>
              </a:rPr>
              <a:t>Remove all foreign artists from the dataset. This ensures the recommendation engine shows only songs from local artists </a:t>
            </a:r>
            <a:endParaRPr>
              <a:solidFill>
                <a:schemeClr val="dk1"/>
              </a:solidFill>
            </a:endParaRPr>
          </a:p>
          <a:p>
            <a:pPr marL="45720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a:solidFill>
                  <a:schemeClr val="dk1"/>
                </a:solidFill>
              </a:rPr>
              <a:t> Classify OPM into 4 distinct genres. We classified the genres into rock, rap, p-pop and senti; this is to have clearcut and defined genres. </a:t>
            </a:r>
            <a:endParaRPr>
              <a:solidFill>
                <a:schemeClr val="dk1"/>
              </a:solidFill>
            </a:endParaRPr>
          </a:p>
          <a:p>
            <a:pPr marL="45720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a:solidFill>
                  <a:schemeClr val="dk1"/>
                </a:solidFill>
              </a:rPr>
              <a:t> Choose playlists containing tracks that best represent each genre sound. Choosing the right playlist ensures we get high scores for both Evaluation Metrics and Model Performance. We ended up choosing Spotify-made playlists for credibility. We also chose playlists with high volume followers.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b="1">
                <a:solidFill>
                  <a:schemeClr val="dk1"/>
                </a:solidFill>
                <a:highlight>
                  <a:srgbClr val="F6B26B"/>
                </a:highlight>
              </a:rPr>
              <a:t>Train a Model for Genre Classification. Due to having a good set of playlists, we only had one duplicate song. Moreover, we have achieved good metric scores and good model performance via use of gridsearch. From all the models, our best performing is the Random Forest Classifier.</a:t>
            </a:r>
            <a:endParaRPr b="1">
              <a:solidFill>
                <a:schemeClr val="dk1"/>
              </a:solidFill>
              <a:highlight>
                <a:srgbClr val="F6B26B"/>
              </a:highlight>
            </a:endParaRPr>
          </a:p>
          <a:p>
            <a:pPr marL="0" lvl="0" indent="0" algn="l" rtl="0">
              <a:spcBef>
                <a:spcPts val="0"/>
              </a:spcBef>
              <a:spcAft>
                <a:spcPts val="0"/>
              </a:spcAft>
              <a:buNone/>
            </a:pPr>
            <a:endParaRPr>
              <a:solidFill>
                <a:schemeClr val="dk1"/>
              </a:solidFill>
            </a:endParaRPr>
          </a:p>
        </p:txBody>
      </p:sp>
      <p:sp>
        <p:nvSpPr>
          <p:cNvPr id="1203" name="Google Shape;1203;g293fea96845_0_1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293fea96845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Clr>
                <a:schemeClr val="dk1"/>
              </a:buClr>
              <a:buSzPts val="1100"/>
              <a:buFont typeface="Arial"/>
              <a:buNone/>
            </a:pPr>
            <a:r>
              <a:rPr lang="en-US">
                <a:solidFill>
                  <a:schemeClr val="dk1"/>
                </a:solidFill>
              </a:rPr>
              <a:t>Next. We ran the model to create a recommender engine pool through our pinoy-filtered dataset. Here we got an average predicted_genre_proba of 61%. That means, our model was able to adequately classify genres.</a:t>
            </a:r>
            <a:endParaRPr>
              <a:solidFill>
                <a:schemeClr val="dk1"/>
              </a:solidFill>
            </a:endParaRPr>
          </a:p>
          <a:p>
            <a:pPr marL="45720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US">
                <a:solidFill>
                  <a:schemeClr val="dk1"/>
                </a:solidFill>
              </a:rPr>
              <a:t>Finally, to our recommender engine. We used the song Ligaya as seed track, being her best streamed song. From all the builds, it was Build 4 (cosine features + predicted genre probabilities) that has the best set of recommended songs to our seed track.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	</a:t>
            </a:r>
            <a:r>
              <a:rPr lang="en-US" b="1">
                <a:solidFill>
                  <a:schemeClr val="dk1"/>
                </a:solidFill>
                <a:highlight>
                  <a:srgbClr val="F6B26B"/>
                </a:highlight>
              </a:rPr>
              <a:t>Based on our findings, the top three recommended artists for MRLD to collaborate with are December Ave, followed by Join the Club, and Belle Mariano. </a:t>
            </a:r>
            <a:endParaRPr b="1">
              <a:solidFill>
                <a:schemeClr val="dk1"/>
              </a:solidFill>
            </a:endParaRPr>
          </a:p>
          <a:p>
            <a:pPr marL="0" lvl="0" indent="0" algn="l" rtl="0">
              <a:spcBef>
                <a:spcPts val="0"/>
              </a:spcBef>
              <a:spcAft>
                <a:spcPts val="0"/>
              </a:spcAft>
              <a:buNone/>
            </a:pPr>
            <a:endParaRPr/>
          </a:p>
        </p:txBody>
      </p:sp>
      <p:sp>
        <p:nvSpPr>
          <p:cNvPr id="1244" name="Google Shape;1244;g293fea96845_0_3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28e0f27beca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a:solidFill>
                  <a:schemeClr val="dk1"/>
                </a:solidFill>
              </a:rPr>
              <a:t> Apart from recommended artists to collaborate with, we have also used this model to determine a playlist containing chart topping songs similar to MRLD’s Ligaya. This is with the intention, that fans of those other artists may get to know her.</a:t>
            </a:r>
            <a:endParaRPr>
              <a:solidFill>
                <a:schemeClr val="dk1"/>
              </a:solidFill>
            </a:endParaRPr>
          </a:p>
          <a:p>
            <a:pPr marL="0" lvl="0" indent="457200" algn="l" rtl="0">
              <a:lnSpc>
                <a:spcPct val="115000"/>
              </a:lnSpc>
              <a:spcBef>
                <a:spcPts val="0"/>
              </a:spcBef>
              <a:spcAft>
                <a:spcPts val="0"/>
              </a:spcAft>
              <a:buClr>
                <a:schemeClr val="dk1"/>
              </a:buClr>
              <a:buSzPts val="1100"/>
              <a:buFont typeface="Arial"/>
              <a:buNone/>
            </a:pPr>
            <a:endParaRPr>
              <a:solidFill>
                <a:schemeClr val="dk1"/>
              </a:solidFill>
            </a:endParaRPr>
          </a:p>
          <a:p>
            <a:pPr marL="0" lvl="0" indent="457200" algn="l" rtl="0">
              <a:lnSpc>
                <a:spcPct val="115000"/>
              </a:lnSpc>
              <a:spcBef>
                <a:spcPts val="0"/>
              </a:spcBef>
              <a:spcAft>
                <a:spcPts val="0"/>
              </a:spcAft>
              <a:buClr>
                <a:schemeClr val="dk1"/>
              </a:buClr>
              <a:buSzPts val="1100"/>
              <a:buFont typeface="Arial"/>
              <a:buNone/>
            </a:pPr>
            <a:r>
              <a:rPr lang="en-US" b="1">
                <a:solidFill>
                  <a:schemeClr val="dk1"/>
                </a:solidFill>
                <a:highlight>
                  <a:srgbClr val="F6B26B"/>
                </a:highlight>
              </a:rPr>
              <a:t>Our playlist From Charts to Hearts is now available… in Spotify.</a:t>
            </a:r>
            <a:endParaRPr>
              <a:solidFill>
                <a:schemeClr val="dk1"/>
              </a:solidFill>
            </a:endParaRPr>
          </a:p>
        </p:txBody>
      </p:sp>
      <p:sp>
        <p:nvSpPr>
          <p:cNvPr id="1276" name="Google Shape;1276;g28e0f27beca_2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293fea96845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[Abdul] In summary, here are our recommendations:</a:t>
            </a:r>
            <a:endParaRPr/>
          </a:p>
          <a:p>
            <a:pPr marL="457200" lvl="0" indent="-298450" algn="l" rtl="0">
              <a:spcBef>
                <a:spcPts val="0"/>
              </a:spcBef>
              <a:spcAft>
                <a:spcPts val="0"/>
              </a:spcAft>
              <a:buSzPts val="1100"/>
              <a:buChar char="●"/>
            </a:pPr>
            <a:r>
              <a:rPr lang="en-US"/>
              <a:t>First, strategically scatter mrld events/trends to counter dips in streams because this prolongs the life of a song on the charts.</a:t>
            </a:r>
            <a:endParaRPr/>
          </a:p>
          <a:p>
            <a:pPr marL="457200" lvl="0" indent="-298450" algn="l" rtl="0">
              <a:spcBef>
                <a:spcPts val="0"/>
              </a:spcBef>
              <a:spcAft>
                <a:spcPts val="0"/>
              </a:spcAft>
              <a:buSzPts val="1100"/>
              <a:buChar char="●"/>
            </a:pPr>
            <a:r>
              <a:rPr lang="en-US"/>
              <a:t>Second, decrease the loudness, speechiness, acousticness, and instrumentalness of mrld songs to mimic the audio features of top pinoy songs.</a:t>
            </a:r>
            <a:endParaRPr/>
          </a:p>
          <a:p>
            <a:pPr marL="457200" lvl="0" indent="-298450" algn="l" rtl="0">
              <a:spcBef>
                <a:spcPts val="0"/>
              </a:spcBef>
              <a:spcAft>
                <a:spcPts val="0"/>
              </a:spcAft>
              <a:buSzPts val="1100"/>
              <a:buChar char="●"/>
            </a:pPr>
            <a:r>
              <a:rPr lang="en-US"/>
              <a:t>Third, take advantage of the popularity of mrld now and release songs within the 1st quarter of 2024. </a:t>
            </a:r>
            <a:endParaRPr/>
          </a:p>
          <a:p>
            <a:pPr marL="457200" lvl="0" indent="-298450" algn="l" rtl="0">
              <a:spcBef>
                <a:spcPts val="0"/>
              </a:spcBef>
              <a:spcAft>
                <a:spcPts val="0"/>
              </a:spcAft>
              <a:buSzPts val="1100"/>
              <a:buChar char="●"/>
            </a:pPr>
            <a:r>
              <a:rPr lang="en-US"/>
              <a:t>Next, collaborate on songs with December Avenue, Join the Club and Belle Mariano.</a:t>
            </a:r>
            <a:endParaRPr/>
          </a:p>
        </p:txBody>
      </p:sp>
      <p:sp>
        <p:nvSpPr>
          <p:cNvPr id="1295" name="Google Shape;1295;g293fea96845_0_3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2930da36510_1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First, let’s get to know mrld. mrld is a mononym of her name, Meriel de Jesus.</a:t>
            </a:r>
            <a:br>
              <a:rPr lang="en-US">
                <a:solidFill>
                  <a:schemeClr val="dk1"/>
                </a:solidFill>
              </a:rPr>
            </a:br>
            <a:r>
              <a:rPr lang="en-US">
                <a:solidFill>
                  <a:schemeClr val="dk1"/>
                </a:solidFill>
              </a:rPr>
              <a:t>She gained mainstream popularity soon as she dropped her debut track</a:t>
            </a:r>
            <a:r>
              <a:rPr lang="en-US" b="1">
                <a:solidFill>
                  <a:schemeClr val="dk1"/>
                </a:solidFill>
                <a:highlight>
                  <a:srgbClr val="F1C232"/>
                </a:highlight>
              </a:rPr>
              <a:t> “An Art Gallery Could Never Be As Unique As You” under O/C records in 2021.</a:t>
            </a:r>
            <a:endParaRPr b="1">
              <a:solidFill>
                <a:schemeClr val="dk1"/>
              </a:solidFill>
              <a:highlight>
                <a:srgbClr val="F1C232"/>
              </a:highlight>
            </a:endParaRPr>
          </a:p>
          <a:p>
            <a:pPr marL="0" lvl="0" indent="0" algn="l" rtl="0">
              <a:lnSpc>
                <a:spcPct val="115000"/>
              </a:lnSpc>
              <a:spcBef>
                <a:spcPts val="1200"/>
              </a:spcBef>
              <a:spcAft>
                <a:spcPts val="1200"/>
              </a:spcAft>
              <a:buNone/>
            </a:pPr>
            <a:endParaRPr/>
          </a:p>
        </p:txBody>
      </p:sp>
      <p:sp>
        <p:nvSpPr>
          <p:cNvPr id="904" name="Google Shape;904;g2930da36510_1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293fea96845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a:t>Also, include in playlists with top pinoy artists that have similar audio track feature and predicted genres.</a:t>
            </a:r>
            <a:endParaRPr/>
          </a:p>
          <a:p>
            <a:pPr marL="457200" lvl="0" indent="-298450" algn="l" rtl="0">
              <a:spcBef>
                <a:spcPts val="0"/>
              </a:spcBef>
              <a:spcAft>
                <a:spcPts val="0"/>
              </a:spcAft>
              <a:buSzPts val="1100"/>
              <a:buChar char="●"/>
            </a:pPr>
            <a:r>
              <a:rPr lang="en-US"/>
              <a:t>It also might be a good strategy to release an album because all of mrld’s songs right now are singles.</a:t>
            </a:r>
            <a:endParaRPr/>
          </a:p>
          <a:p>
            <a:pPr marL="457200" lvl="0" indent="-298450" algn="l" rtl="0">
              <a:spcBef>
                <a:spcPts val="0"/>
              </a:spcBef>
              <a:spcAft>
                <a:spcPts val="0"/>
              </a:spcAft>
              <a:buSzPts val="1100"/>
              <a:buChar char="●"/>
            </a:pPr>
            <a:r>
              <a:rPr lang="en-US"/>
              <a:t>And finally, mrld is a hit in Indonesia. So, we might consider branching out to the Indonesian market. </a:t>
            </a:r>
            <a:endParaRPr/>
          </a:p>
        </p:txBody>
      </p:sp>
      <p:sp>
        <p:nvSpPr>
          <p:cNvPr id="1323" name="Google Shape;1323;g293fea96845_0_4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293fea96845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Lastly, here’s a preview of the simple Recommender Engine streamlit app that we made. It accepts a seed track from our OPM dataset then the app will display the seed track’s predicted genre that is generated from our ML model and the recommended songs based on the Cosine similarity method using the seed track audio features.</a:t>
            </a:r>
            <a:endParaRPr/>
          </a:p>
        </p:txBody>
      </p:sp>
      <p:sp>
        <p:nvSpPr>
          <p:cNvPr id="1348" name="Google Shape;1348;g293fea96845_0_2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29454e42ef1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9" name="Google Shape;1359;g29454e42ef1_2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8e0f27beca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US">
                <a:solidFill>
                  <a:schemeClr val="dk1"/>
                </a:solidFill>
              </a:rPr>
              <a:t>What’s interesting is prior joining O/C Records she’s been on her journey as early as 14 years old, </a:t>
            </a:r>
            <a:r>
              <a:rPr lang="en-US" b="1">
                <a:solidFill>
                  <a:schemeClr val="dk1"/>
                </a:solidFill>
                <a:highlight>
                  <a:srgbClr val="F1C232"/>
                </a:highlight>
              </a:rPr>
              <a:t>releasing music on YouTube: originals and covers alike</a:t>
            </a:r>
            <a:endParaRPr>
              <a:solidFill>
                <a:schemeClr val="dk1"/>
              </a:solidFill>
            </a:endParaRPr>
          </a:p>
        </p:txBody>
      </p:sp>
      <p:sp>
        <p:nvSpPr>
          <p:cNvPr id="922" name="Google Shape;922;g28e0f27beca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93f4084ad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But why select ‘mrld’ in the first place?</a:t>
            </a:r>
            <a:endParaRPr>
              <a:solidFill>
                <a:schemeClr val="dk1"/>
              </a:solidFill>
            </a:endParaRPr>
          </a:p>
          <a:p>
            <a:pPr marL="0" lvl="0" indent="0" algn="l" rtl="0">
              <a:spcBef>
                <a:spcPts val="1200"/>
              </a:spcBef>
              <a:spcAft>
                <a:spcPts val="0"/>
              </a:spcAft>
              <a:buClr>
                <a:schemeClr val="dk1"/>
              </a:buClr>
              <a:buSzPts val="1100"/>
              <a:buFont typeface="Arial"/>
              <a:buNone/>
            </a:pPr>
            <a:r>
              <a:rPr lang="en-US">
                <a:solidFill>
                  <a:schemeClr val="dk1"/>
                </a:solidFill>
              </a:rPr>
              <a:t>Kean mentioned he’d like someone from his label to flourish on Spotify’s Philippines Daily Top 200 Chart. So we went ahead and collected chart data as early as January 2017 to the most recent which was October of this year.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The dataset we compiled contained more than 1,000 unique artists, both foreign and Filipino. </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And so, filtering the dataset is imperative. </a:t>
            </a:r>
            <a:r>
              <a:rPr lang="en-US" b="1">
                <a:solidFill>
                  <a:schemeClr val="dk1"/>
                </a:solidFill>
                <a:highlight>
                  <a:srgbClr val="F1C232"/>
                </a:highlight>
              </a:rPr>
              <a:t>We came up with 4 criteria, and mrld checks all the boxes.</a:t>
            </a:r>
            <a:endParaRPr b="1">
              <a:solidFill>
                <a:schemeClr val="dk1"/>
              </a:solidFill>
              <a:highlight>
                <a:srgbClr val="F1C232"/>
              </a:highlight>
            </a:endParaRPr>
          </a:p>
          <a:p>
            <a:pPr marL="457200" lvl="0" indent="0" algn="l" rtl="0">
              <a:spcBef>
                <a:spcPts val="0"/>
              </a:spcBef>
              <a:spcAft>
                <a:spcPts val="0"/>
              </a:spcAft>
              <a:buNone/>
            </a:pPr>
            <a:endParaRPr>
              <a:solidFill>
                <a:schemeClr val="dk1"/>
              </a:solidFill>
            </a:endParaRPr>
          </a:p>
        </p:txBody>
      </p:sp>
      <p:sp>
        <p:nvSpPr>
          <p:cNvPr id="931" name="Google Shape;931;g293f4084ad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93f4084adc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1st: the artist should be Filipino since O/C Records roster are limited to local talents atm -</a:t>
            </a:r>
            <a:r>
              <a:rPr lang="en-US" b="1">
                <a:solidFill>
                  <a:schemeClr val="dk1"/>
                </a:solidFill>
                <a:highlight>
                  <a:srgbClr val="F1C232"/>
                </a:highlight>
              </a:rPr>
              <a:t>&gt; mrld is a Filipina singer-songwriter based in Cebu</a:t>
            </a:r>
            <a:endParaRPr b="1">
              <a:solidFill>
                <a:schemeClr val="dk1"/>
              </a:solidFill>
              <a:highlight>
                <a:srgbClr val="F1C232"/>
              </a:highlight>
            </a:endParaRPr>
          </a:p>
          <a:p>
            <a:pPr marL="457200" lvl="0" indent="0" algn="l" rtl="0">
              <a:spcBef>
                <a:spcPts val="0"/>
              </a:spcBef>
              <a:spcAft>
                <a:spcPts val="0"/>
              </a:spcAft>
              <a:buNone/>
            </a:pPr>
            <a:endParaRPr>
              <a:solidFill>
                <a:schemeClr val="dk1"/>
              </a:solidFill>
            </a:endParaRPr>
          </a:p>
        </p:txBody>
      </p:sp>
      <p:sp>
        <p:nvSpPr>
          <p:cNvPr id="942" name="Google Shape;942;g293f4084adc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93f4084ad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2nd: the artist should be mainstay</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-&gt; since entering on December 2021, mrld hasn’t fell off the Top 200 Chart</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-&gt; she established an incredible feat, having an ongoing streak of 684 days with over 1.4 thousand number of appearances, </a:t>
            </a:r>
            <a:r>
              <a:rPr lang="en-US" b="1">
                <a:solidFill>
                  <a:schemeClr val="dk1"/>
                </a:solidFill>
                <a:highlight>
                  <a:srgbClr val="F1C232"/>
                </a:highlight>
              </a:rPr>
              <a:t>meaning, there are days where multiple songs of her made it to the chart</a:t>
            </a:r>
            <a:endParaRPr b="1">
              <a:solidFill>
                <a:schemeClr val="dk1"/>
              </a:solidFill>
              <a:highlight>
                <a:srgbClr val="F1C232"/>
              </a:highlight>
            </a:endParaRPr>
          </a:p>
          <a:p>
            <a:pPr marL="0" lvl="0" indent="0" algn="l" rtl="0">
              <a:spcBef>
                <a:spcPts val="0"/>
              </a:spcBef>
              <a:spcAft>
                <a:spcPts val="0"/>
              </a:spcAft>
              <a:buNone/>
            </a:pPr>
            <a:endParaRPr>
              <a:solidFill>
                <a:schemeClr val="dk1"/>
              </a:solidFill>
            </a:endParaRPr>
          </a:p>
        </p:txBody>
      </p:sp>
      <p:sp>
        <p:nvSpPr>
          <p:cNvPr id="957" name="Google Shape;957;g293f4084ad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93fea96845_6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solidFill>
                  <a:schemeClr val="dk1"/>
                </a:solidFill>
              </a:rPr>
              <a:t> </a:t>
            </a:r>
            <a:r>
              <a:rPr lang="en-US">
                <a:solidFill>
                  <a:schemeClr val="dk1"/>
                </a:solidFill>
              </a:rPr>
              <a:t>and Lastly: the artist should not be a one-hit wonder…the artist should possess multiple tracks that made it to the chart…also, those charting tracks should have a release date not more than 5 years ago to ensure artist’s relevancy…that is, the artist  is not charting because of an old song released from way-way back</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-&gt; so, mrld has 13 songs, and 3 of those made it to the chart, namely: </a:t>
            </a:r>
            <a:endParaRPr>
              <a:solidFill>
                <a:schemeClr val="dk1"/>
              </a:solidFill>
            </a:endParaRPr>
          </a:p>
          <a:p>
            <a:pPr marL="0" lvl="0" indent="457200" algn="l" rtl="0">
              <a:spcBef>
                <a:spcPts val="0"/>
              </a:spcBef>
              <a:spcAft>
                <a:spcPts val="0"/>
              </a:spcAft>
              <a:buClr>
                <a:schemeClr val="dk1"/>
              </a:buClr>
              <a:buSzPts val="1100"/>
              <a:buFont typeface="Arial"/>
              <a:buNone/>
            </a:pPr>
            <a:r>
              <a:rPr lang="en-US">
                <a:solidFill>
                  <a:schemeClr val="dk1"/>
                </a:solidFill>
              </a:rPr>
              <a:t>An Art Gallery Could Never Be As Unique As You, </a:t>
            </a:r>
            <a:endParaRPr>
              <a:solidFill>
                <a:schemeClr val="dk1"/>
              </a:solidFill>
            </a:endParaRPr>
          </a:p>
          <a:p>
            <a:pPr marL="0" lvl="0" indent="457200" algn="l" rtl="0">
              <a:spcBef>
                <a:spcPts val="0"/>
              </a:spcBef>
              <a:spcAft>
                <a:spcPts val="0"/>
              </a:spcAft>
              <a:buNone/>
            </a:pPr>
            <a:r>
              <a:rPr lang="en-US">
                <a:solidFill>
                  <a:schemeClr val="dk1"/>
                </a:solidFill>
              </a:rPr>
              <a:t>Ligaya, which was released in October 2021…this is actually </a:t>
            </a:r>
            <a:r>
              <a:rPr lang="en-US" b="1">
                <a:solidFill>
                  <a:schemeClr val="dk1"/>
                </a:solidFill>
                <a:highlight>
                  <a:srgbClr val="F1C232"/>
                </a:highlight>
              </a:rPr>
              <a:t>her highest-streamed track with over 76Mn total streams to-date, and Ikaw Pa Rin</a:t>
            </a:r>
            <a:endParaRPr>
              <a:solidFill>
                <a:schemeClr val="dk1"/>
              </a:solidFill>
            </a:endParaRPr>
          </a:p>
        </p:txBody>
      </p:sp>
      <p:sp>
        <p:nvSpPr>
          <p:cNvPr id="978" name="Google Shape;978;g293fea96845_6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2a534f014_2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chemeClr val="dk1"/>
                </a:solidFill>
              </a:rPr>
              <a:t>And that brings us to our problem statement. </a:t>
            </a:r>
            <a:r>
              <a:rPr lang="en-US" b="1">
                <a:solidFill>
                  <a:schemeClr val="dk1"/>
                </a:solidFill>
              </a:rPr>
              <a:t>How can we make mrld a top Spotify pinoy artist? </a:t>
            </a:r>
            <a:r>
              <a:rPr lang="en-US">
                <a:solidFill>
                  <a:schemeClr val="dk1"/>
                </a:solidFill>
              </a:rPr>
              <a:t>We can solve that problem by asking the following questions: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What audio features should her songs have?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When should she release her music?</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Which artists should she collaborate with?</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What would an ideal Spotify playlists for her look like?</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US" b="1">
                <a:solidFill>
                  <a:schemeClr val="dk1"/>
                </a:solidFill>
                <a:highlight>
                  <a:srgbClr val="F1C232"/>
                </a:highlight>
              </a:rPr>
              <a:t>But before we try to answer these questions, let’s take a step back and zoom out on the PH Spotify industry first. </a:t>
            </a:r>
            <a:endParaRPr>
              <a:solidFill>
                <a:schemeClr val="dk1"/>
              </a:solidFill>
            </a:endParaRPr>
          </a:p>
        </p:txBody>
      </p:sp>
      <p:sp>
        <p:nvSpPr>
          <p:cNvPr id="1014" name="Google Shape;1014;g292a534f014_2_2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2930da365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Interestingly, it’s now actually 4x harder to make a hit song than it was in 2017, but when a song hits now, it also hits 4x harder. Previous peeks were around the 400k mark </a:t>
            </a:r>
            <a:r>
              <a:rPr lang="en-US" b="1">
                <a:solidFill>
                  <a:schemeClr val="dk1"/>
                </a:solidFill>
                <a:highlight>
                  <a:srgbClr val="F1C232"/>
                </a:highlight>
              </a:rPr>
              <a:t>but today a top song can hit as high as 1.6Mn streams a day. You might be wondering what that song is, it’s actually…</a:t>
            </a:r>
            <a:endParaRPr b="1">
              <a:solidFill>
                <a:schemeClr val="dk1"/>
              </a:solidFill>
              <a:highlight>
                <a:srgbClr val="F1C232"/>
              </a:highlight>
            </a:endParaRPr>
          </a:p>
          <a:p>
            <a:pPr marL="0" lvl="0" indent="0" algn="l" rtl="0">
              <a:spcBef>
                <a:spcPts val="0"/>
              </a:spcBef>
              <a:spcAft>
                <a:spcPts val="0"/>
              </a:spcAft>
              <a:buNone/>
            </a:pPr>
            <a:endParaRPr>
              <a:solidFill>
                <a:schemeClr val="dk1"/>
              </a:solidFill>
            </a:endParaRPr>
          </a:p>
        </p:txBody>
      </p:sp>
      <p:sp>
        <p:nvSpPr>
          <p:cNvPr id="1038" name="Google Shape;1038;g2930da3651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g292a349debb_2_1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g292a349debb_2_1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g292a349debb_2_1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g292a349debb_2_13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g292a349debb_2_13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93" name="Google Shape;93;g292a349debb_2_1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g292a349debb_2_1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g292a349debb_2_1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g292a349debb_2_1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g292a349debb_2_14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9" name="Google Shape;99;g292a349debb_2_1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g292a349debb_2_1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g292a349debb_2_1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2"/>
        <p:cNvGrpSpPr/>
        <p:nvPr/>
      </p:nvGrpSpPr>
      <p:grpSpPr>
        <a:xfrm>
          <a:off x="0" y="0"/>
          <a:ext cx="0" cy="0"/>
          <a:chOff x="0" y="0"/>
          <a:chExt cx="0" cy="0"/>
        </a:xfrm>
      </p:grpSpPr>
      <p:sp>
        <p:nvSpPr>
          <p:cNvPr id="103" name="Google Shape;103;g292a349debb_2_14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g292a349debb_2_14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05" name="Google Shape;105;g292a349debb_2_1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g292a349debb_2_1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g292a349debb_2_1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8"/>
        <p:cNvGrpSpPr/>
        <p:nvPr/>
      </p:nvGrpSpPr>
      <p:grpSpPr>
        <a:xfrm>
          <a:off x="0" y="0"/>
          <a:ext cx="0" cy="0"/>
          <a:chOff x="0" y="0"/>
          <a:chExt cx="0" cy="0"/>
        </a:xfrm>
      </p:grpSpPr>
      <p:sp>
        <p:nvSpPr>
          <p:cNvPr id="109" name="Google Shape;109;g292a349debb_2_15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g292a349debb_2_15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1" name="Google Shape;111;g292a349debb_2_15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2" name="Google Shape;112;g292a349debb_2_15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g292a349debb_2_15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g292a349debb_2_15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g292a349debb_2_16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g292a349debb_2_16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18" name="Google Shape;118;g292a349debb_2_16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19" name="Google Shape;119;g292a349debb_2_16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20" name="Google Shape;120;g292a349debb_2_16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21" name="Google Shape;121;g292a349debb_2_16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g292a349debb_2_16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g292a349debb_2_16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g292a349debb_2_17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g292a349debb_2_17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g292a349debb_2_17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g292a349debb_2_17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g292a349debb_2_17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g292a349debb_2_17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32" name="Google Shape;132;g292a349debb_2_17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33" name="Google Shape;133;g292a349debb_2_17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g292a349debb_2_17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g292a349debb_2_17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g292a349debb_2_18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g292a349debb_2_183"/>
          <p:cNvSpPr>
            <a:spLocks noGrp="1"/>
          </p:cNvSpPr>
          <p:nvPr>
            <p:ph type="pic" idx="2"/>
          </p:nvPr>
        </p:nvSpPr>
        <p:spPr>
          <a:xfrm>
            <a:off x="1792288" y="612775"/>
            <a:ext cx="5486400" cy="4114800"/>
          </a:xfrm>
          <a:prstGeom prst="rect">
            <a:avLst/>
          </a:prstGeom>
          <a:noFill/>
          <a:ln>
            <a:noFill/>
          </a:ln>
        </p:spPr>
      </p:sp>
      <p:sp>
        <p:nvSpPr>
          <p:cNvPr id="139" name="Google Shape;139;g292a349debb_2_18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40" name="Google Shape;140;g292a349debb_2_18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g292a349debb_2_18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g292a349debb_2_18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g292a349debb_2_19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g292a349debb_2_19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6" name="Google Shape;146;g292a349debb_2_19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g292a349debb_2_19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292a349debb_2_19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g292a349debb_2_19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g292a349debb_2_19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2" name="Google Shape;152;g292a349debb_2_19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292a349debb_2_19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g292a349debb_2_19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3"/>
        <p:cNvGrpSpPr/>
        <p:nvPr/>
      </p:nvGrpSpPr>
      <p:grpSpPr>
        <a:xfrm>
          <a:off x="0" y="0"/>
          <a:ext cx="0" cy="0"/>
          <a:chOff x="0" y="0"/>
          <a:chExt cx="0" cy="0"/>
        </a:xfrm>
      </p:grpSpPr>
      <p:sp>
        <p:nvSpPr>
          <p:cNvPr id="164" name="Google Shape;164;g292a349debb_0_187"/>
          <p:cNvSpPr txBox="1">
            <a:spLocks noGrp="1"/>
          </p:cNvSpPr>
          <p:nvPr>
            <p:ph type="title"/>
          </p:nvPr>
        </p:nvSpPr>
        <p:spPr>
          <a:xfrm>
            <a:off x="623400" y="4301700"/>
            <a:ext cx="17041200" cy="1683600"/>
          </a:xfrm>
          <a:prstGeom prst="rect">
            <a:avLst/>
          </a:prstGeom>
        </p:spPr>
        <p:txBody>
          <a:bodyPr spcFirstLastPara="1" wrap="square" lIns="182850" tIns="182850" rIns="182850" bIns="182850" anchor="ctr" anchorCtr="0">
            <a:norm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165" name="Google Shape;165;g292a349debb_0_187"/>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6"/>
        <p:cNvGrpSpPr/>
        <p:nvPr/>
      </p:nvGrpSpPr>
      <p:grpSpPr>
        <a:xfrm>
          <a:off x="0" y="0"/>
          <a:ext cx="0" cy="0"/>
          <a:chOff x="0" y="0"/>
          <a:chExt cx="0" cy="0"/>
        </a:xfrm>
      </p:grpSpPr>
      <p:sp>
        <p:nvSpPr>
          <p:cNvPr id="167" name="Google Shape;167;g292a349debb_0_190"/>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68" name="Google Shape;168;g292a349debb_0_190"/>
          <p:cNvSpPr txBox="1">
            <a:spLocks noGrp="1"/>
          </p:cNvSpPr>
          <p:nvPr>
            <p:ph type="body" idx="1"/>
          </p:nvPr>
        </p:nvSpPr>
        <p:spPr>
          <a:xfrm>
            <a:off x="623400" y="2304950"/>
            <a:ext cx="17041200" cy="6832800"/>
          </a:xfrm>
          <a:prstGeom prst="rect">
            <a:avLst/>
          </a:prstGeom>
        </p:spPr>
        <p:txBody>
          <a:bodyPr spcFirstLastPara="1" wrap="square" lIns="182850" tIns="182850" rIns="182850" bIns="182850" anchor="t" anchorCtr="0">
            <a:normAutofit/>
          </a:bodyPr>
          <a:lstStyle>
            <a:lvl1pPr marL="457200" lvl="0" indent="-457200" rtl="0">
              <a:spcBef>
                <a:spcPts val="0"/>
              </a:spcBef>
              <a:spcAft>
                <a:spcPts val="0"/>
              </a:spcAft>
              <a:buSzPts val="3600"/>
              <a:buChar char="●"/>
              <a:defRPr/>
            </a:lvl1pPr>
            <a:lvl2pPr marL="914400" lvl="1" indent="-406400" rtl="0">
              <a:spcBef>
                <a:spcPts val="0"/>
              </a:spcBef>
              <a:spcAft>
                <a:spcPts val="0"/>
              </a:spcAft>
              <a:buSzPts val="2800"/>
              <a:buChar char="○"/>
              <a:defRPr/>
            </a:lvl2pPr>
            <a:lvl3pPr marL="1371600" lvl="2" indent="-406400" rtl="0">
              <a:spcBef>
                <a:spcPts val="0"/>
              </a:spcBef>
              <a:spcAft>
                <a:spcPts val="0"/>
              </a:spcAft>
              <a:buSzPts val="2800"/>
              <a:buChar char="■"/>
              <a:defRPr/>
            </a:lvl3pPr>
            <a:lvl4pPr marL="1828800" lvl="3" indent="-406400" rtl="0">
              <a:spcBef>
                <a:spcPts val="0"/>
              </a:spcBef>
              <a:spcAft>
                <a:spcPts val="0"/>
              </a:spcAft>
              <a:buSzPts val="2800"/>
              <a:buChar char="●"/>
              <a:defRPr/>
            </a:lvl4pPr>
            <a:lvl5pPr marL="2286000" lvl="4" indent="-406400" rtl="0">
              <a:spcBef>
                <a:spcPts val="0"/>
              </a:spcBef>
              <a:spcAft>
                <a:spcPts val="0"/>
              </a:spcAft>
              <a:buSzPts val="2800"/>
              <a:buChar char="○"/>
              <a:defRPr/>
            </a:lvl5pPr>
            <a:lvl6pPr marL="2743200" lvl="5" indent="-406400" rtl="0">
              <a:spcBef>
                <a:spcPts val="0"/>
              </a:spcBef>
              <a:spcAft>
                <a:spcPts val="0"/>
              </a:spcAft>
              <a:buSzPts val="2800"/>
              <a:buChar char="■"/>
              <a:defRPr/>
            </a:lvl6pPr>
            <a:lvl7pPr marL="3200400" lvl="6" indent="-406400" rtl="0">
              <a:spcBef>
                <a:spcPts val="0"/>
              </a:spcBef>
              <a:spcAft>
                <a:spcPts val="0"/>
              </a:spcAft>
              <a:buSzPts val="2800"/>
              <a:buChar char="●"/>
              <a:defRPr/>
            </a:lvl7pPr>
            <a:lvl8pPr marL="3657600" lvl="7" indent="-406400" rtl="0">
              <a:spcBef>
                <a:spcPts val="0"/>
              </a:spcBef>
              <a:spcAft>
                <a:spcPts val="0"/>
              </a:spcAft>
              <a:buSzPts val="2800"/>
              <a:buChar char="○"/>
              <a:defRPr/>
            </a:lvl8pPr>
            <a:lvl9pPr marL="4114800" lvl="8" indent="-406400" rtl="0">
              <a:spcBef>
                <a:spcPts val="0"/>
              </a:spcBef>
              <a:spcAft>
                <a:spcPts val="0"/>
              </a:spcAft>
              <a:buSzPts val="2800"/>
              <a:buChar char="■"/>
              <a:defRPr/>
            </a:lvl9pPr>
          </a:lstStyle>
          <a:p>
            <a:endParaRPr/>
          </a:p>
        </p:txBody>
      </p:sp>
      <p:sp>
        <p:nvSpPr>
          <p:cNvPr id="169" name="Google Shape;169;g292a349debb_0_190"/>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0"/>
        <p:cNvGrpSpPr/>
        <p:nvPr/>
      </p:nvGrpSpPr>
      <p:grpSpPr>
        <a:xfrm>
          <a:off x="0" y="0"/>
          <a:ext cx="0" cy="0"/>
          <a:chOff x="0" y="0"/>
          <a:chExt cx="0" cy="0"/>
        </a:xfrm>
      </p:grpSpPr>
      <p:sp>
        <p:nvSpPr>
          <p:cNvPr id="171" name="Google Shape;171;g292a349debb_0_194"/>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72" name="Google Shape;172;g292a349debb_0_194"/>
          <p:cNvSpPr txBox="1">
            <a:spLocks noGrp="1"/>
          </p:cNvSpPr>
          <p:nvPr>
            <p:ph type="body" idx="1"/>
          </p:nvPr>
        </p:nvSpPr>
        <p:spPr>
          <a:xfrm>
            <a:off x="623400" y="2304950"/>
            <a:ext cx="7999800" cy="6832800"/>
          </a:xfrm>
          <a:prstGeom prst="rect">
            <a:avLst/>
          </a:prstGeom>
        </p:spPr>
        <p:txBody>
          <a:bodyPr spcFirstLastPara="1" wrap="square" lIns="182850" tIns="182850" rIns="182850" bIns="182850" anchor="t" anchorCtr="0">
            <a:normAutofit/>
          </a:bodyPr>
          <a:lstStyle>
            <a:lvl1pPr marL="457200" lvl="0" indent="-406400" rtl="0">
              <a:spcBef>
                <a:spcPts val="0"/>
              </a:spcBef>
              <a:spcAft>
                <a:spcPts val="0"/>
              </a:spcAft>
              <a:buSzPts val="2800"/>
              <a:buChar char="●"/>
              <a:defRPr sz="2800"/>
            </a:lvl1pPr>
            <a:lvl2pPr marL="914400" lvl="1" indent="-381000" rtl="0">
              <a:spcBef>
                <a:spcPts val="0"/>
              </a:spcBef>
              <a:spcAft>
                <a:spcPts val="0"/>
              </a:spcAft>
              <a:buSzPts val="2400"/>
              <a:buChar char="○"/>
              <a:defRPr sz="2400"/>
            </a:lvl2pPr>
            <a:lvl3pPr marL="1371600" lvl="2" indent="-381000" rtl="0">
              <a:spcBef>
                <a:spcPts val="0"/>
              </a:spcBef>
              <a:spcAft>
                <a:spcPts val="0"/>
              </a:spcAft>
              <a:buSzPts val="2400"/>
              <a:buChar char="■"/>
              <a:defRPr sz="2400"/>
            </a:lvl3pPr>
            <a:lvl4pPr marL="1828800" lvl="3" indent="-381000" rtl="0">
              <a:spcBef>
                <a:spcPts val="0"/>
              </a:spcBef>
              <a:spcAft>
                <a:spcPts val="0"/>
              </a:spcAft>
              <a:buSzPts val="2400"/>
              <a:buChar char="●"/>
              <a:defRPr sz="2400"/>
            </a:lvl4pPr>
            <a:lvl5pPr marL="2286000" lvl="4" indent="-381000" rtl="0">
              <a:spcBef>
                <a:spcPts val="0"/>
              </a:spcBef>
              <a:spcAft>
                <a:spcPts val="0"/>
              </a:spcAft>
              <a:buSzPts val="2400"/>
              <a:buChar char="○"/>
              <a:defRPr sz="2400"/>
            </a:lvl5pPr>
            <a:lvl6pPr marL="2743200" lvl="5" indent="-381000" rtl="0">
              <a:spcBef>
                <a:spcPts val="0"/>
              </a:spcBef>
              <a:spcAft>
                <a:spcPts val="0"/>
              </a:spcAft>
              <a:buSzPts val="2400"/>
              <a:buChar char="■"/>
              <a:defRPr sz="2400"/>
            </a:lvl6pPr>
            <a:lvl7pPr marL="3200400" lvl="6" indent="-381000" rtl="0">
              <a:spcBef>
                <a:spcPts val="0"/>
              </a:spcBef>
              <a:spcAft>
                <a:spcPts val="0"/>
              </a:spcAft>
              <a:buSzPts val="2400"/>
              <a:buChar char="●"/>
              <a:defRPr sz="2400"/>
            </a:lvl7pPr>
            <a:lvl8pPr marL="3657600" lvl="7" indent="-381000" rtl="0">
              <a:spcBef>
                <a:spcPts val="0"/>
              </a:spcBef>
              <a:spcAft>
                <a:spcPts val="0"/>
              </a:spcAft>
              <a:buSzPts val="2400"/>
              <a:buChar char="○"/>
              <a:defRPr sz="2400"/>
            </a:lvl8pPr>
            <a:lvl9pPr marL="4114800" lvl="8" indent="-381000" rtl="0">
              <a:spcBef>
                <a:spcPts val="0"/>
              </a:spcBef>
              <a:spcAft>
                <a:spcPts val="0"/>
              </a:spcAft>
              <a:buSzPts val="2400"/>
              <a:buChar char="■"/>
              <a:defRPr sz="2400"/>
            </a:lvl9pPr>
          </a:lstStyle>
          <a:p>
            <a:endParaRPr/>
          </a:p>
        </p:txBody>
      </p:sp>
      <p:sp>
        <p:nvSpPr>
          <p:cNvPr id="173" name="Google Shape;173;g292a349debb_0_194"/>
          <p:cNvSpPr txBox="1">
            <a:spLocks noGrp="1"/>
          </p:cNvSpPr>
          <p:nvPr>
            <p:ph type="body" idx="2"/>
          </p:nvPr>
        </p:nvSpPr>
        <p:spPr>
          <a:xfrm>
            <a:off x="9664800" y="2304950"/>
            <a:ext cx="7999800" cy="6832800"/>
          </a:xfrm>
          <a:prstGeom prst="rect">
            <a:avLst/>
          </a:prstGeom>
        </p:spPr>
        <p:txBody>
          <a:bodyPr spcFirstLastPara="1" wrap="square" lIns="182850" tIns="182850" rIns="182850" bIns="182850" anchor="t" anchorCtr="0">
            <a:normAutofit/>
          </a:bodyPr>
          <a:lstStyle>
            <a:lvl1pPr marL="457200" lvl="0" indent="-406400" rtl="0">
              <a:spcBef>
                <a:spcPts val="0"/>
              </a:spcBef>
              <a:spcAft>
                <a:spcPts val="0"/>
              </a:spcAft>
              <a:buSzPts val="2800"/>
              <a:buChar char="●"/>
              <a:defRPr sz="2800"/>
            </a:lvl1pPr>
            <a:lvl2pPr marL="914400" lvl="1" indent="-381000" rtl="0">
              <a:spcBef>
                <a:spcPts val="0"/>
              </a:spcBef>
              <a:spcAft>
                <a:spcPts val="0"/>
              </a:spcAft>
              <a:buSzPts val="2400"/>
              <a:buChar char="○"/>
              <a:defRPr sz="2400"/>
            </a:lvl2pPr>
            <a:lvl3pPr marL="1371600" lvl="2" indent="-381000" rtl="0">
              <a:spcBef>
                <a:spcPts val="0"/>
              </a:spcBef>
              <a:spcAft>
                <a:spcPts val="0"/>
              </a:spcAft>
              <a:buSzPts val="2400"/>
              <a:buChar char="■"/>
              <a:defRPr sz="2400"/>
            </a:lvl3pPr>
            <a:lvl4pPr marL="1828800" lvl="3" indent="-381000" rtl="0">
              <a:spcBef>
                <a:spcPts val="0"/>
              </a:spcBef>
              <a:spcAft>
                <a:spcPts val="0"/>
              </a:spcAft>
              <a:buSzPts val="2400"/>
              <a:buChar char="●"/>
              <a:defRPr sz="2400"/>
            </a:lvl4pPr>
            <a:lvl5pPr marL="2286000" lvl="4" indent="-381000" rtl="0">
              <a:spcBef>
                <a:spcPts val="0"/>
              </a:spcBef>
              <a:spcAft>
                <a:spcPts val="0"/>
              </a:spcAft>
              <a:buSzPts val="2400"/>
              <a:buChar char="○"/>
              <a:defRPr sz="2400"/>
            </a:lvl5pPr>
            <a:lvl6pPr marL="2743200" lvl="5" indent="-381000" rtl="0">
              <a:spcBef>
                <a:spcPts val="0"/>
              </a:spcBef>
              <a:spcAft>
                <a:spcPts val="0"/>
              </a:spcAft>
              <a:buSzPts val="2400"/>
              <a:buChar char="■"/>
              <a:defRPr sz="2400"/>
            </a:lvl6pPr>
            <a:lvl7pPr marL="3200400" lvl="6" indent="-381000" rtl="0">
              <a:spcBef>
                <a:spcPts val="0"/>
              </a:spcBef>
              <a:spcAft>
                <a:spcPts val="0"/>
              </a:spcAft>
              <a:buSzPts val="2400"/>
              <a:buChar char="●"/>
              <a:defRPr sz="2400"/>
            </a:lvl7pPr>
            <a:lvl8pPr marL="3657600" lvl="7" indent="-381000" rtl="0">
              <a:spcBef>
                <a:spcPts val="0"/>
              </a:spcBef>
              <a:spcAft>
                <a:spcPts val="0"/>
              </a:spcAft>
              <a:buSzPts val="2400"/>
              <a:buChar char="○"/>
              <a:defRPr sz="2400"/>
            </a:lvl8pPr>
            <a:lvl9pPr marL="4114800" lvl="8" indent="-381000" rtl="0">
              <a:spcBef>
                <a:spcPts val="0"/>
              </a:spcBef>
              <a:spcAft>
                <a:spcPts val="0"/>
              </a:spcAft>
              <a:buSzPts val="2400"/>
              <a:buChar char="■"/>
              <a:defRPr sz="2400"/>
            </a:lvl9pPr>
          </a:lstStyle>
          <a:p>
            <a:endParaRPr/>
          </a:p>
        </p:txBody>
      </p:sp>
      <p:sp>
        <p:nvSpPr>
          <p:cNvPr id="174" name="Google Shape;174;g292a349debb_0_194"/>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5"/>
        <p:cNvGrpSpPr/>
        <p:nvPr/>
      </p:nvGrpSpPr>
      <p:grpSpPr>
        <a:xfrm>
          <a:off x="0" y="0"/>
          <a:ext cx="0" cy="0"/>
          <a:chOff x="0" y="0"/>
          <a:chExt cx="0" cy="0"/>
        </a:xfrm>
      </p:grpSpPr>
      <p:sp>
        <p:nvSpPr>
          <p:cNvPr id="176" name="Google Shape;176;g292a349debb_0_199"/>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77" name="Google Shape;177;g292a349debb_0_199"/>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8"/>
        <p:cNvGrpSpPr/>
        <p:nvPr/>
      </p:nvGrpSpPr>
      <p:grpSpPr>
        <a:xfrm>
          <a:off x="0" y="0"/>
          <a:ext cx="0" cy="0"/>
          <a:chOff x="0" y="0"/>
          <a:chExt cx="0" cy="0"/>
        </a:xfrm>
      </p:grpSpPr>
      <p:sp>
        <p:nvSpPr>
          <p:cNvPr id="179" name="Google Shape;179;g292a349debb_0_202"/>
          <p:cNvSpPr txBox="1">
            <a:spLocks noGrp="1"/>
          </p:cNvSpPr>
          <p:nvPr>
            <p:ph type="title"/>
          </p:nvPr>
        </p:nvSpPr>
        <p:spPr>
          <a:xfrm>
            <a:off x="623400" y="1111200"/>
            <a:ext cx="5616000" cy="1511400"/>
          </a:xfrm>
          <a:prstGeom prst="rect">
            <a:avLst/>
          </a:prstGeom>
        </p:spPr>
        <p:txBody>
          <a:bodyPr spcFirstLastPara="1" wrap="square" lIns="182850" tIns="182850" rIns="182850" bIns="182850" anchor="b"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80" name="Google Shape;180;g292a349debb_0_202"/>
          <p:cNvSpPr txBox="1">
            <a:spLocks noGrp="1"/>
          </p:cNvSpPr>
          <p:nvPr>
            <p:ph type="body" idx="1"/>
          </p:nvPr>
        </p:nvSpPr>
        <p:spPr>
          <a:xfrm>
            <a:off x="623400" y="2779200"/>
            <a:ext cx="5616000" cy="6358800"/>
          </a:xfrm>
          <a:prstGeom prst="rect">
            <a:avLst/>
          </a:prstGeom>
        </p:spPr>
        <p:txBody>
          <a:bodyPr spcFirstLastPara="1" wrap="square" lIns="182850" tIns="182850" rIns="182850" bIns="182850" anchor="t" anchorCtr="0">
            <a:normAutofit/>
          </a:bodyPr>
          <a:lstStyle>
            <a:lvl1pPr marL="457200" lvl="0" indent="-381000" rtl="0">
              <a:spcBef>
                <a:spcPts val="0"/>
              </a:spcBef>
              <a:spcAft>
                <a:spcPts val="0"/>
              </a:spcAft>
              <a:buSzPts val="2400"/>
              <a:buChar char="●"/>
              <a:defRPr sz="2400"/>
            </a:lvl1pPr>
            <a:lvl2pPr marL="914400" lvl="1" indent="-381000" rtl="0">
              <a:spcBef>
                <a:spcPts val="0"/>
              </a:spcBef>
              <a:spcAft>
                <a:spcPts val="0"/>
              </a:spcAft>
              <a:buSzPts val="2400"/>
              <a:buChar char="○"/>
              <a:defRPr sz="2400"/>
            </a:lvl2pPr>
            <a:lvl3pPr marL="1371600" lvl="2" indent="-381000" rtl="0">
              <a:spcBef>
                <a:spcPts val="0"/>
              </a:spcBef>
              <a:spcAft>
                <a:spcPts val="0"/>
              </a:spcAft>
              <a:buSzPts val="2400"/>
              <a:buChar char="■"/>
              <a:defRPr sz="2400"/>
            </a:lvl3pPr>
            <a:lvl4pPr marL="1828800" lvl="3" indent="-381000" rtl="0">
              <a:spcBef>
                <a:spcPts val="0"/>
              </a:spcBef>
              <a:spcAft>
                <a:spcPts val="0"/>
              </a:spcAft>
              <a:buSzPts val="2400"/>
              <a:buChar char="●"/>
              <a:defRPr sz="2400"/>
            </a:lvl4pPr>
            <a:lvl5pPr marL="2286000" lvl="4" indent="-381000" rtl="0">
              <a:spcBef>
                <a:spcPts val="0"/>
              </a:spcBef>
              <a:spcAft>
                <a:spcPts val="0"/>
              </a:spcAft>
              <a:buSzPts val="2400"/>
              <a:buChar char="○"/>
              <a:defRPr sz="2400"/>
            </a:lvl5pPr>
            <a:lvl6pPr marL="2743200" lvl="5" indent="-381000" rtl="0">
              <a:spcBef>
                <a:spcPts val="0"/>
              </a:spcBef>
              <a:spcAft>
                <a:spcPts val="0"/>
              </a:spcAft>
              <a:buSzPts val="2400"/>
              <a:buChar char="■"/>
              <a:defRPr sz="2400"/>
            </a:lvl6pPr>
            <a:lvl7pPr marL="3200400" lvl="6" indent="-381000" rtl="0">
              <a:spcBef>
                <a:spcPts val="0"/>
              </a:spcBef>
              <a:spcAft>
                <a:spcPts val="0"/>
              </a:spcAft>
              <a:buSzPts val="2400"/>
              <a:buChar char="●"/>
              <a:defRPr sz="2400"/>
            </a:lvl7pPr>
            <a:lvl8pPr marL="3657600" lvl="7" indent="-381000" rtl="0">
              <a:spcBef>
                <a:spcPts val="0"/>
              </a:spcBef>
              <a:spcAft>
                <a:spcPts val="0"/>
              </a:spcAft>
              <a:buSzPts val="2400"/>
              <a:buChar char="○"/>
              <a:defRPr sz="2400"/>
            </a:lvl8pPr>
            <a:lvl9pPr marL="4114800" lvl="8" indent="-381000" rtl="0">
              <a:spcBef>
                <a:spcPts val="0"/>
              </a:spcBef>
              <a:spcAft>
                <a:spcPts val="0"/>
              </a:spcAft>
              <a:buSzPts val="2400"/>
              <a:buChar char="■"/>
              <a:defRPr sz="2400"/>
            </a:lvl9pPr>
          </a:lstStyle>
          <a:p>
            <a:endParaRPr/>
          </a:p>
        </p:txBody>
      </p:sp>
      <p:sp>
        <p:nvSpPr>
          <p:cNvPr id="181" name="Google Shape;181;g292a349debb_0_202"/>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2"/>
        <p:cNvGrpSpPr/>
        <p:nvPr/>
      </p:nvGrpSpPr>
      <p:grpSpPr>
        <a:xfrm>
          <a:off x="0" y="0"/>
          <a:ext cx="0" cy="0"/>
          <a:chOff x="0" y="0"/>
          <a:chExt cx="0" cy="0"/>
        </a:xfrm>
      </p:grpSpPr>
      <p:sp>
        <p:nvSpPr>
          <p:cNvPr id="183" name="Google Shape;183;g292a349debb_0_206"/>
          <p:cNvSpPr txBox="1">
            <a:spLocks noGrp="1"/>
          </p:cNvSpPr>
          <p:nvPr>
            <p:ph type="title"/>
          </p:nvPr>
        </p:nvSpPr>
        <p:spPr>
          <a:xfrm>
            <a:off x="980500" y="900300"/>
            <a:ext cx="12735600" cy="8181600"/>
          </a:xfrm>
          <a:prstGeom prst="rect">
            <a:avLst/>
          </a:prstGeom>
        </p:spPr>
        <p:txBody>
          <a:bodyPr spcFirstLastPara="1" wrap="square" lIns="182850" tIns="182850" rIns="182850" bIns="182850" anchor="ctr" anchorCtr="0">
            <a:norm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endParaRPr/>
          </a:p>
        </p:txBody>
      </p:sp>
      <p:sp>
        <p:nvSpPr>
          <p:cNvPr id="184" name="Google Shape;184;g292a349debb_0_206"/>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5"/>
        <p:cNvGrpSpPr/>
        <p:nvPr/>
      </p:nvGrpSpPr>
      <p:grpSpPr>
        <a:xfrm>
          <a:off x="0" y="0"/>
          <a:ext cx="0" cy="0"/>
          <a:chOff x="0" y="0"/>
          <a:chExt cx="0" cy="0"/>
        </a:xfrm>
      </p:grpSpPr>
      <p:sp>
        <p:nvSpPr>
          <p:cNvPr id="186" name="Google Shape;186;g292a349debb_0_209"/>
          <p:cNvSpPr/>
          <p:nvPr/>
        </p:nvSpPr>
        <p:spPr>
          <a:xfrm>
            <a:off x="9144000" y="-250"/>
            <a:ext cx="91440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87" name="Google Shape;187;g292a349debb_0_209"/>
          <p:cNvSpPr txBox="1">
            <a:spLocks noGrp="1"/>
          </p:cNvSpPr>
          <p:nvPr>
            <p:ph type="title"/>
          </p:nvPr>
        </p:nvSpPr>
        <p:spPr>
          <a:xfrm>
            <a:off x="531000" y="2466350"/>
            <a:ext cx="8090400" cy="2964600"/>
          </a:xfrm>
          <a:prstGeom prst="rect">
            <a:avLst/>
          </a:prstGeom>
        </p:spPr>
        <p:txBody>
          <a:bodyPr spcFirstLastPara="1" wrap="square" lIns="182850" tIns="182850" rIns="182850" bIns="182850" anchor="b" anchorCtr="0">
            <a:normAutofit/>
          </a:bodyPr>
          <a:lstStyle>
            <a:lvl1pPr lvl="0" algn="ctr" rtl="0">
              <a:spcBef>
                <a:spcPts val="0"/>
              </a:spcBef>
              <a:spcAft>
                <a:spcPts val="0"/>
              </a:spcAft>
              <a:buSzPts val="8400"/>
              <a:buNone/>
              <a:defRPr sz="8400"/>
            </a:lvl1pPr>
            <a:lvl2pPr lvl="1" algn="ctr" rtl="0">
              <a:spcBef>
                <a:spcPts val="0"/>
              </a:spcBef>
              <a:spcAft>
                <a:spcPts val="0"/>
              </a:spcAft>
              <a:buSzPts val="8400"/>
              <a:buNone/>
              <a:defRPr sz="8400"/>
            </a:lvl2pPr>
            <a:lvl3pPr lvl="2" algn="ctr" rtl="0">
              <a:spcBef>
                <a:spcPts val="0"/>
              </a:spcBef>
              <a:spcAft>
                <a:spcPts val="0"/>
              </a:spcAft>
              <a:buSzPts val="8400"/>
              <a:buNone/>
              <a:defRPr sz="8400"/>
            </a:lvl3pPr>
            <a:lvl4pPr lvl="3" algn="ctr" rtl="0">
              <a:spcBef>
                <a:spcPts val="0"/>
              </a:spcBef>
              <a:spcAft>
                <a:spcPts val="0"/>
              </a:spcAft>
              <a:buSzPts val="8400"/>
              <a:buNone/>
              <a:defRPr sz="8400"/>
            </a:lvl4pPr>
            <a:lvl5pPr lvl="4" algn="ctr" rtl="0">
              <a:spcBef>
                <a:spcPts val="0"/>
              </a:spcBef>
              <a:spcAft>
                <a:spcPts val="0"/>
              </a:spcAft>
              <a:buSzPts val="8400"/>
              <a:buNone/>
              <a:defRPr sz="8400"/>
            </a:lvl5pPr>
            <a:lvl6pPr lvl="5" algn="ctr" rtl="0">
              <a:spcBef>
                <a:spcPts val="0"/>
              </a:spcBef>
              <a:spcAft>
                <a:spcPts val="0"/>
              </a:spcAft>
              <a:buSzPts val="8400"/>
              <a:buNone/>
              <a:defRPr sz="8400"/>
            </a:lvl6pPr>
            <a:lvl7pPr lvl="6" algn="ctr" rtl="0">
              <a:spcBef>
                <a:spcPts val="0"/>
              </a:spcBef>
              <a:spcAft>
                <a:spcPts val="0"/>
              </a:spcAft>
              <a:buSzPts val="8400"/>
              <a:buNone/>
              <a:defRPr sz="8400"/>
            </a:lvl7pPr>
            <a:lvl8pPr lvl="7" algn="ctr" rtl="0">
              <a:spcBef>
                <a:spcPts val="0"/>
              </a:spcBef>
              <a:spcAft>
                <a:spcPts val="0"/>
              </a:spcAft>
              <a:buSzPts val="8400"/>
              <a:buNone/>
              <a:defRPr sz="8400"/>
            </a:lvl8pPr>
            <a:lvl9pPr lvl="8" algn="ctr" rtl="0">
              <a:spcBef>
                <a:spcPts val="0"/>
              </a:spcBef>
              <a:spcAft>
                <a:spcPts val="0"/>
              </a:spcAft>
              <a:buSzPts val="8400"/>
              <a:buNone/>
              <a:defRPr sz="8400"/>
            </a:lvl9pPr>
          </a:lstStyle>
          <a:p>
            <a:endParaRPr/>
          </a:p>
        </p:txBody>
      </p:sp>
      <p:sp>
        <p:nvSpPr>
          <p:cNvPr id="188" name="Google Shape;188;g292a349debb_0_209"/>
          <p:cNvSpPr txBox="1">
            <a:spLocks noGrp="1"/>
          </p:cNvSpPr>
          <p:nvPr>
            <p:ph type="subTitle" idx="1"/>
          </p:nvPr>
        </p:nvSpPr>
        <p:spPr>
          <a:xfrm>
            <a:off x="531000" y="5606150"/>
            <a:ext cx="8090400" cy="2470200"/>
          </a:xfrm>
          <a:prstGeom prst="rect">
            <a:avLst/>
          </a:prstGeom>
        </p:spPr>
        <p:txBody>
          <a:bodyPr spcFirstLastPara="1" wrap="square" lIns="182850" tIns="182850" rIns="182850" bIns="182850" anchor="t" anchorCtr="0">
            <a:norm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89" name="Google Shape;189;g292a349debb_0_209"/>
          <p:cNvSpPr txBox="1">
            <a:spLocks noGrp="1"/>
          </p:cNvSpPr>
          <p:nvPr>
            <p:ph type="body" idx="2"/>
          </p:nvPr>
        </p:nvSpPr>
        <p:spPr>
          <a:xfrm>
            <a:off x="9879000" y="1448150"/>
            <a:ext cx="7674000" cy="7390200"/>
          </a:xfrm>
          <a:prstGeom prst="rect">
            <a:avLst/>
          </a:prstGeom>
        </p:spPr>
        <p:txBody>
          <a:bodyPr spcFirstLastPara="1" wrap="square" lIns="182850" tIns="182850" rIns="182850" bIns="182850" anchor="ctr" anchorCtr="0">
            <a:normAutofit/>
          </a:bodyPr>
          <a:lstStyle>
            <a:lvl1pPr marL="457200" lvl="0" indent="-457200" rtl="0">
              <a:spcBef>
                <a:spcPts val="0"/>
              </a:spcBef>
              <a:spcAft>
                <a:spcPts val="0"/>
              </a:spcAft>
              <a:buSzPts val="3600"/>
              <a:buChar char="●"/>
              <a:defRPr/>
            </a:lvl1pPr>
            <a:lvl2pPr marL="914400" lvl="1" indent="-406400" rtl="0">
              <a:spcBef>
                <a:spcPts val="0"/>
              </a:spcBef>
              <a:spcAft>
                <a:spcPts val="0"/>
              </a:spcAft>
              <a:buSzPts val="2800"/>
              <a:buChar char="○"/>
              <a:defRPr/>
            </a:lvl2pPr>
            <a:lvl3pPr marL="1371600" lvl="2" indent="-406400" rtl="0">
              <a:spcBef>
                <a:spcPts val="0"/>
              </a:spcBef>
              <a:spcAft>
                <a:spcPts val="0"/>
              </a:spcAft>
              <a:buSzPts val="2800"/>
              <a:buChar char="■"/>
              <a:defRPr/>
            </a:lvl3pPr>
            <a:lvl4pPr marL="1828800" lvl="3" indent="-406400" rtl="0">
              <a:spcBef>
                <a:spcPts val="0"/>
              </a:spcBef>
              <a:spcAft>
                <a:spcPts val="0"/>
              </a:spcAft>
              <a:buSzPts val="2800"/>
              <a:buChar char="●"/>
              <a:defRPr/>
            </a:lvl4pPr>
            <a:lvl5pPr marL="2286000" lvl="4" indent="-406400" rtl="0">
              <a:spcBef>
                <a:spcPts val="0"/>
              </a:spcBef>
              <a:spcAft>
                <a:spcPts val="0"/>
              </a:spcAft>
              <a:buSzPts val="2800"/>
              <a:buChar char="○"/>
              <a:defRPr/>
            </a:lvl5pPr>
            <a:lvl6pPr marL="2743200" lvl="5" indent="-406400" rtl="0">
              <a:spcBef>
                <a:spcPts val="0"/>
              </a:spcBef>
              <a:spcAft>
                <a:spcPts val="0"/>
              </a:spcAft>
              <a:buSzPts val="2800"/>
              <a:buChar char="■"/>
              <a:defRPr/>
            </a:lvl6pPr>
            <a:lvl7pPr marL="3200400" lvl="6" indent="-406400" rtl="0">
              <a:spcBef>
                <a:spcPts val="0"/>
              </a:spcBef>
              <a:spcAft>
                <a:spcPts val="0"/>
              </a:spcAft>
              <a:buSzPts val="2800"/>
              <a:buChar char="●"/>
              <a:defRPr/>
            </a:lvl7pPr>
            <a:lvl8pPr marL="3657600" lvl="7" indent="-406400" rtl="0">
              <a:spcBef>
                <a:spcPts val="0"/>
              </a:spcBef>
              <a:spcAft>
                <a:spcPts val="0"/>
              </a:spcAft>
              <a:buSzPts val="2800"/>
              <a:buChar char="○"/>
              <a:defRPr/>
            </a:lvl8pPr>
            <a:lvl9pPr marL="4114800" lvl="8" indent="-406400" rtl="0">
              <a:spcBef>
                <a:spcPts val="0"/>
              </a:spcBef>
              <a:spcAft>
                <a:spcPts val="0"/>
              </a:spcAft>
              <a:buSzPts val="2800"/>
              <a:buChar char="■"/>
              <a:defRPr/>
            </a:lvl9pPr>
          </a:lstStyle>
          <a:p>
            <a:endParaRPr/>
          </a:p>
        </p:txBody>
      </p:sp>
      <p:sp>
        <p:nvSpPr>
          <p:cNvPr id="190" name="Google Shape;190;g292a349debb_0_209"/>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1"/>
        <p:cNvGrpSpPr/>
        <p:nvPr/>
      </p:nvGrpSpPr>
      <p:grpSpPr>
        <a:xfrm>
          <a:off x="0" y="0"/>
          <a:ext cx="0" cy="0"/>
          <a:chOff x="0" y="0"/>
          <a:chExt cx="0" cy="0"/>
        </a:xfrm>
      </p:grpSpPr>
      <p:sp>
        <p:nvSpPr>
          <p:cNvPr id="192" name="Google Shape;192;g292a349debb_0_215"/>
          <p:cNvSpPr txBox="1">
            <a:spLocks noGrp="1"/>
          </p:cNvSpPr>
          <p:nvPr>
            <p:ph type="body" idx="1"/>
          </p:nvPr>
        </p:nvSpPr>
        <p:spPr>
          <a:xfrm>
            <a:off x="623400" y="8461150"/>
            <a:ext cx="11997600" cy="1210200"/>
          </a:xfrm>
          <a:prstGeom prst="rect">
            <a:avLst/>
          </a:prstGeom>
        </p:spPr>
        <p:txBody>
          <a:bodyPr spcFirstLastPara="1" wrap="square" lIns="182850" tIns="182850" rIns="182850" bIns="182850" anchor="ctr" anchorCtr="0">
            <a:normAutofit/>
          </a:bodyPr>
          <a:lstStyle>
            <a:lvl1pPr marL="457200" lvl="0" indent="-228600" rtl="0">
              <a:lnSpc>
                <a:spcPct val="100000"/>
              </a:lnSpc>
              <a:spcBef>
                <a:spcPts val="0"/>
              </a:spcBef>
              <a:spcAft>
                <a:spcPts val="0"/>
              </a:spcAft>
              <a:buSzPts val="3600"/>
              <a:buNone/>
              <a:defRPr/>
            </a:lvl1pPr>
          </a:lstStyle>
          <a:p>
            <a:endParaRPr/>
          </a:p>
        </p:txBody>
      </p:sp>
      <p:sp>
        <p:nvSpPr>
          <p:cNvPr id="193" name="Google Shape;193;g292a349debb_0_215"/>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4"/>
        <p:cNvGrpSpPr/>
        <p:nvPr/>
      </p:nvGrpSpPr>
      <p:grpSpPr>
        <a:xfrm>
          <a:off x="0" y="0"/>
          <a:ext cx="0" cy="0"/>
          <a:chOff x="0" y="0"/>
          <a:chExt cx="0" cy="0"/>
        </a:xfrm>
      </p:grpSpPr>
      <p:sp>
        <p:nvSpPr>
          <p:cNvPr id="195" name="Google Shape;195;g292a349debb_0_218"/>
          <p:cNvSpPr txBox="1">
            <a:spLocks noGrp="1"/>
          </p:cNvSpPr>
          <p:nvPr>
            <p:ph type="title" hasCustomPrompt="1"/>
          </p:nvPr>
        </p:nvSpPr>
        <p:spPr>
          <a:xfrm>
            <a:off x="623400" y="2212250"/>
            <a:ext cx="17041200" cy="3927000"/>
          </a:xfrm>
          <a:prstGeom prst="rect">
            <a:avLst/>
          </a:prstGeom>
        </p:spPr>
        <p:txBody>
          <a:bodyPr spcFirstLastPara="1" wrap="square" lIns="182850" tIns="182850" rIns="182850" bIns="182850" anchor="b" anchorCtr="0">
            <a:normAutofit/>
          </a:bodyPr>
          <a:lstStyle>
            <a:lvl1pPr lvl="0" algn="ctr" rtl="0">
              <a:spcBef>
                <a:spcPts val="0"/>
              </a:spcBef>
              <a:spcAft>
                <a:spcPts val="0"/>
              </a:spcAft>
              <a:buSzPts val="24000"/>
              <a:buNone/>
              <a:defRPr sz="24000"/>
            </a:lvl1pPr>
            <a:lvl2pPr lvl="1" algn="ctr" rtl="0">
              <a:spcBef>
                <a:spcPts val="0"/>
              </a:spcBef>
              <a:spcAft>
                <a:spcPts val="0"/>
              </a:spcAft>
              <a:buSzPts val="24000"/>
              <a:buNone/>
              <a:defRPr sz="24000"/>
            </a:lvl2pPr>
            <a:lvl3pPr lvl="2" algn="ctr" rtl="0">
              <a:spcBef>
                <a:spcPts val="0"/>
              </a:spcBef>
              <a:spcAft>
                <a:spcPts val="0"/>
              </a:spcAft>
              <a:buSzPts val="24000"/>
              <a:buNone/>
              <a:defRPr sz="24000"/>
            </a:lvl3pPr>
            <a:lvl4pPr lvl="3" algn="ctr" rtl="0">
              <a:spcBef>
                <a:spcPts val="0"/>
              </a:spcBef>
              <a:spcAft>
                <a:spcPts val="0"/>
              </a:spcAft>
              <a:buSzPts val="24000"/>
              <a:buNone/>
              <a:defRPr sz="24000"/>
            </a:lvl4pPr>
            <a:lvl5pPr lvl="4" algn="ctr" rtl="0">
              <a:spcBef>
                <a:spcPts val="0"/>
              </a:spcBef>
              <a:spcAft>
                <a:spcPts val="0"/>
              </a:spcAft>
              <a:buSzPts val="24000"/>
              <a:buNone/>
              <a:defRPr sz="24000"/>
            </a:lvl5pPr>
            <a:lvl6pPr lvl="5" algn="ctr" rtl="0">
              <a:spcBef>
                <a:spcPts val="0"/>
              </a:spcBef>
              <a:spcAft>
                <a:spcPts val="0"/>
              </a:spcAft>
              <a:buSzPts val="24000"/>
              <a:buNone/>
              <a:defRPr sz="24000"/>
            </a:lvl6pPr>
            <a:lvl7pPr lvl="6" algn="ctr" rtl="0">
              <a:spcBef>
                <a:spcPts val="0"/>
              </a:spcBef>
              <a:spcAft>
                <a:spcPts val="0"/>
              </a:spcAft>
              <a:buSzPts val="24000"/>
              <a:buNone/>
              <a:defRPr sz="24000"/>
            </a:lvl7pPr>
            <a:lvl8pPr lvl="7" algn="ctr" rtl="0">
              <a:spcBef>
                <a:spcPts val="0"/>
              </a:spcBef>
              <a:spcAft>
                <a:spcPts val="0"/>
              </a:spcAft>
              <a:buSzPts val="24000"/>
              <a:buNone/>
              <a:defRPr sz="24000"/>
            </a:lvl8pPr>
            <a:lvl9pPr lvl="8" algn="ctr" rtl="0">
              <a:spcBef>
                <a:spcPts val="0"/>
              </a:spcBef>
              <a:spcAft>
                <a:spcPts val="0"/>
              </a:spcAft>
              <a:buSzPts val="24000"/>
              <a:buNone/>
              <a:defRPr sz="24000"/>
            </a:lvl9pPr>
          </a:lstStyle>
          <a:p>
            <a:r>
              <a:t>xx%</a:t>
            </a:r>
          </a:p>
        </p:txBody>
      </p:sp>
      <p:sp>
        <p:nvSpPr>
          <p:cNvPr id="196" name="Google Shape;196;g292a349debb_0_218"/>
          <p:cNvSpPr txBox="1">
            <a:spLocks noGrp="1"/>
          </p:cNvSpPr>
          <p:nvPr>
            <p:ph type="body" idx="1"/>
          </p:nvPr>
        </p:nvSpPr>
        <p:spPr>
          <a:xfrm>
            <a:off x="623400" y="6304450"/>
            <a:ext cx="17041200" cy="2601600"/>
          </a:xfrm>
          <a:prstGeom prst="rect">
            <a:avLst/>
          </a:prstGeom>
        </p:spPr>
        <p:txBody>
          <a:bodyPr spcFirstLastPara="1" wrap="square" lIns="182850" tIns="182850" rIns="182850" bIns="182850" anchor="t" anchorCtr="0">
            <a:normAutofit/>
          </a:bodyPr>
          <a:lstStyle>
            <a:lvl1pPr marL="457200" lvl="0" indent="-457200" algn="ctr" rtl="0">
              <a:spcBef>
                <a:spcPts val="0"/>
              </a:spcBef>
              <a:spcAft>
                <a:spcPts val="0"/>
              </a:spcAft>
              <a:buSzPts val="3600"/>
              <a:buChar char="●"/>
              <a:defRPr/>
            </a:lvl1pPr>
            <a:lvl2pPr marL="914400" lvl="1" indent="-406400" algn="ctr" rtl="0">
              <a:spcBef>
                <a:spcPts val="0"/>
              </a:spcBef>
              <a:spcAft>
                <a:spcPts val="0"/>
              </a:spcAft>
              <a:buSzPts val="2800"/>
              <a:buChar char="○"/>
              <a:defRPr/>
            </a:lvl2pPr>
            <a:lvl3pPr marL="1371600" lvl="2" indent="-406400" algn="ctr" rtl="0">
              <a:spcBef>
                <a:spcPts val="0"/>
              </a:spcBef>
              <a:spcAft>
                <a:spcPts val="0"/>
              </a:spcAft>
              <a:buSzPts val="2800"/>
              <a:buChar char="■"/>
              <a:defRPr/>
            </a:lvl3pPr>
            <a:lvl4pPr marL="1828800" lvl="3" indent="-406400" algn="ctr" rtl="0">
              <a:spcBef>
                <a:spcPts val="0"/>
              </a:spcBef>
              <a:spcAft>
                <a:spcPts val="0"/>
              </a:spcAft>
              <a:buSzPts val="2800"/>
              <a:buChar char="●"/>
              <a:defRPr/>
            </a:lvl4pPr>
            <a:lvl5pPr marL="2286000" lvl="4" indent="-406400" algn="ctr" rtl="0">
              <a:spcBef>
                <a:spcPts val="0"/>
              </a:spcBef>
              <a:spcAft>
                <a:spcPts val="0"/>
              </a:spcAft>
              <a:buSzPts val="2800"/>
              <a:buChar char="○"/>
              <a:defRPr/>
            </a:lvl5pPr>
            <a:lvl6pPr marL="2743200" lvl="5" indent="-406400" algn="ctr" rtl="0">
              <a:spcBef>
                <a:spcPts val="0"/>
              </a:spcBef>
              <a:spcAft>
                <a:spcPts val="0"/>
              </a:spcAft>
              <a:buSzPts val="2800"/>
              <a:buChar char="■"/>
              <a:defRPr/>
            </a:lvl6pPr>
            <a:lvl7pPr marL="3200400" lvl="6" indent="-406400" algn="ctr" rtl="0">
              <a:spcBef>
                <a:spcPts val="0"/>
              </a:spcBef>
              <a:spcAft>
                <a:spcPts val="0"/>
              </a:spcAft>
              <a:buSzPts val="2800"/>
              <a:buChar char="●"/>
              <a:defRPr/>
            </a:lvl7pPr>
            <a:lvl8pPr marL="3657600" lvl="7" indent="-406400" algn="ctr" rtl="0">
              <a:spcBef>
                <a:spcPts val="0"/>
              </a:spcBef>
              <a:spcAft>
                <a:spcPts val="0"/>
              </a:spcAft>
              <a:buSzPts val="2800"/>
              <a:buChar char="○"/>
              <a:defRPr/>
            </a:lvl8pPr>
            <a:lvl9pPr marL="4114800" lvl="8" indent="-406400" algn="ctr" rtl="0">
              <a:spcBef>
                <a:spcPts val="0"/>
              </a:spcBef>
              <a:spcAft>
                <a:spcPts val="0"/>
              </a:spcAft>
              <a:buSzPts val="2800"/>
              <a:buChar char="■"/>
              <a:defRPr/>
            </a:lvl9pPr>
          </a:lstStyle>
          <a:p>
            <a:endParaRPr/>
          </a:p>
        </p:txBody>
      </p:sp>
      <p:sp>
        <p:nvSpPr>
          <p:cNvPr id="197" name="Google Shape;197;g292a349debb_0_218"/>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8"/>
        <p:cNvGrpSpPr/>
        <p:nvPr/>
      </p:nvGrpSpPr>
      <p:grpSpPr>
        <a:xfrm>
          <a:off x="0" y="0"/>
          <a:ext cx="0" cy="0"/>
          <a:chOff x="0" y="0"/>
          <a:chExt cx="0" cy="0"/>
        </a:xfrm>
      </p:grpSpPr>
      <p:sp>
        <p:nvSpPr>
          <p:cNvPr id="199" name="Google Shape;199;g292a349debb_0_222"/>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8"/>
        <p:cNvGrpSpPr/>
        <p:nvPr/>
      </p:nvGrpSpPr>
      <p:grpSpPr>
        <a:xfrm>
          <a:off x="0" y="0"/>
          <a:ext cx="0" cy="0"/>
          <a:chOff x="0" y="0"/>
          <a:chExt cx="0" cy="0"/>
        </a:xfrm>
      </p:grpSpPr>
      <p:sp>
        <p:nvSpPr>
          <p:cNvPr id="779" name="Google Shape;779;g292a534f014_2_16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0" name="Google Shape;780;g292a534f014_2_16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1" name="Google Shape;781;g292a534f014_2_16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82"/>
        <p:cNvGrpSpPr/>
        <p:nvPr/>
      </p:nvGrpSpPr>
      <p:grpSpPr>
        <a:xfrm>
          <a:off x="0" y="0"/>
          <a:ext cx="0" cy="0"/>
          <a:chOff x="0" y="0"/>
          <a:chExt cx="0" cy="0"/>
        </a:xfrm>
      </p:grpSpPr>
      <p:sp>
        <p:nvSpPr>
          <p:cNvPr id="783" name="Google Shape;783;g292a534f014_2_170"/>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4" name="Google Shape;784;g292a534f014_2_17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rtl="0">
              <a:spcBef>
                <a:spcPts val="640"/>
              </a:spcBef>
              <a:spcAft>
                <a:spcPts val="0"/>
              </a:spcAft>
              <a:buClr>
                <a:srgbClr val="888888"/>
              </a:buClr>
              <a:buSzPts val="3200"/>
              <a:buNone/>
              <a:defRPr>
                <a:solidFill>
                  <a:srgbClr val="888888"/>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785" name="Google Shape;785;g292a534f014_2_17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6" name="Google Shape;786;g292a534f014_2_17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7" name="Google Shape;787;g292a534f014_2_17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88"/>
        <p:cNvGrpSpPr/>
        <p:nvPr/>
      </p:nvGrpSpPr>
      <p:grpSpPr>
        <a:xfrm>
          <a:off x="0" y="0"/>
          <a:ext cx="0" cy="0"/>
          <a:chOff x="0" y="0"/>
          <a:chExt cx="0" cy="0"/>
        </a:xfrm>
      </p:grpSpPr>
      <p:sp>
        <p:nvSpPr>
          <p:cNvPr id="789" name="Google Shape;789;g292a534f014_2_17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0" name="Google Shape;790;g292a534f014_2_176"/>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91" name="Google Shape;791;g292a534f014_2_17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2" name="Google Shape;792;g292a534f014_2_17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3" name="Google Shape;793;g292a534f014_2_17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4"/>
        <p:cNvGrpSpPr/>
        <p:nvPr/>
      </p:nvGrpSpPr>
      <p:grpSpPr>
        <a:xfrm>
          <a:off x="0" y="0"/>
          <a:ext cx="0" cy="0"/>
          <a:chOff x="0" y="0"/>
          <a:chExt cx="0" cy="0"/>
        </a:xfrm>
      </p:grpSpPr>
      <p:sp>
        <p:nvSpPr>
          <p:cNvPr id="795" name="Google Shape;795;g292a534f014_2_182"/>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rmAutofit/>
          </a:bodyPr>
          <a:lstStyle>
            <a:lvl1pPr lvl="0" algn="l" rtl="0">
              <a:spcBef>
                <a:spcPts val="0"/>
              </a:spcBef>
              <a:spcAft>
                <a:spcPts val="0"/>
              </a:spcAft>
              <a:buClr>
                <a:schemeClr val="dk1"/>
              </a:buClr>
              <a:buSzPts val="4000"/>
              <a:buFont typeface="Calibri"/>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6" name="Google Shape;796;g292a534f014_2_182"/>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797" name="Google Shape;797;g292a534f014_2_18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8" name="Google Shape;798;g292a534f014_2_18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9" name="Google Shape;799;g292a534f014_2_18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00"/>
        <p:cNvGrpSpPr/>
        <p:nvPr/>
      </p:nvGrpSpPr>
      <p:grpSpPr>
        <a:xfrm>
          <a:off x="0" y="0"/>
          <a:ext cx="0" cy="0"/>
          <a:chOff x="0" y="0"/>
          <a:chExt cx="0" cy="0"/>
        </a:xfrm>
      </p:grpSpPr>
      <p:sp>
        <p:nvSpPr>
          <p:cNvPr id="801" name="Google Shape;801;g292a534f014_2_18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2" name="Google Shape;802;g292a534f014_2_188"/>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803" name="Google Shape;803;g292a534f014_2_188"/>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804" name="Google Shape;804;g292a534f014_2_188"/>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05" name="Google Shape;805;g292a534f014_2_188"/>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06" name="Google Shape;806;g292a534f014_2_18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07"/>
        <p:cNvGrpSpPr/>
        <p:nvPr/>
      </p:nvGrpSpPr>
      <p:grpSpPr>
        <a:xfrm>
          <a:off x="0" y="0"/>
          <a:ext cx="0" cy="0"/>
          <a:chOff x="0" y="0"/>
          <a:chExt cx="0" cy="0"/>
        </a:xfrm>
      </p:grpSpPr>
      <p:sp>
        <p:nvSpPr>
          <p:cNvPr id="808" name="Google Shape;808;g292a534f014_2_19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9" name="Google Shape;809;g292a534f014_2_195"/>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810" name="Google Shape;810;g292a534f014_2_195"/>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811" name="Google Shape;811;g292a534f014_2_195"/>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812" name="Google Shape;812;g292a534f014_2_195"/>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813" name="Google Shape;813;g292a534f014_2_19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4" name="Google Shape;814;g292a534f014_2_19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5" name="Google Shape;815;g292a534f014_2_19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6"/>
        <p:cNvGrpSpPr/>
        <p:nvPr/>
      </p:nvGrpSpPr>
      <p:grpSpPr>
        <a:xfrm>
          <a:off x="0" y="0"/>
          <a:ext cx="0" cy="0"/>
          <a:chOff x="0" y="0"/>
          <a:chExt cx="0" cy="0"/>
        </a:xfrm>
      </p:grpSpPr>
      <p:sp>
        <p:nvSpPr>
          <p:cNvPr id="817" name="Google Shape;817;g292a534f014_2_20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8" name="Google Shape;818;g292a534f014_2_20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9" name="Google Shape;819;g292a534f014_2_20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0" name="Google Shape;820;g292a534f014_2_20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21"/>
        <p:cNvGrpSpPr/>
        <p:nvPr/>
      </p:nvGrpSpPr>
      <p:grpSpPr>
        <a:xfrm>
          <a:off x="0" y="0"/>
          <a:ext cx="0" cy="0"/>
          <a:chOff x="0" y="0"/>
          <a:chExt cx="0" cy="0"/>
        </a:xfrm>
      </p:grpSpPr>
      <p:sp>
        <p:nvSpPr>
          <p:cNvPr id="822" name="Google Shape;822;g292a534f014_2_209"/>
          <p:cNvSpPr txBox="1">
            <a:spLocks noGrp="1"/>
          </p:cNvSpPr>
          <p:nvPr>
            <p:ph type="title"/>
          </p:nvPr>
        </p:nvSpPr>
        <p:spPr>
          <a:xfrm>
            <a:off x="457200" y="273050"/>
            <a:ext cx="3008400" cy="11622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3" name="Google Shape;823;g292a534f014_2_209"/>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824" name="Google Shape;824;g292a534f014_2_209"/>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825" name="Google Shape;825;g292a534f014_2_20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6" name="Google Shape;826;g292a534f014_2_20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7" name="Google Shape;827;g292a534f014_2_20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28"/>
        <p:cNvGrpSpPr/>
        <p:nvPr/>
      </p:nvGrpSpPr>
      <p:grpSpPr>
        <a:xfrm>
          <a:off x="0" y="0"/>
          <a:ext cx="0" cy="0"/>
          <a:chOff x="0" y="0"/>
          <a:chExt cx="0" cy="0"/>
        </a:xfrm>
      </p:grpSpPr>
      <p:sp>
        <p:nvSpPr>
          <p:cNvPr id="829" name="Google Shape;829;g292a534f014_2_216"/>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0" name="Google Shape;830;g292a534f014_2_216"/>
          <p:cNvSpPr>
            <a:spLocks noGrp="1"/>
          </p:cNvSpPr>
          <p:nvPr>
            <p:ph type="pic" idx="2"/>
          </p:nvPr>
        </p:nvSpPr>
        <p:spPr>
          <a:xfrm>
            <a:off x="1792288" y="612775"/>
            <a:ext cx="5486400" cy="4114800"/>
          </a:xfrm>
          <a:prstGeom prst="rect">
            <a:avLst/>
          </a:prstGeom>
          <a:noFill/>
          <a:ln>
            <a:noFill/>
          </a:ln>
        </p:spPr>
      </p:sp>
      <p:sp>
        <p:nvSpPr>
          <p:cNvPr id="831" name="Google Shape;831;g292a534f014_2_216"/>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832" name="Google Shape;832;g292a534f014_2_21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3" name="Google Shape;833;g292a534f014_2_21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4" name="Google Shape;834;g292a534f014_2_21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35"/>
        <p:cNvGrpSpPr/>
        <p:nvPr/>
      </p:nvGrpSpPr>
      <p:grpSpPr>
        <a:xfrm>
          <a:off x="0" y="0"/>
          <a:ext cx="0" cy="0"/>
          <a:chOff x="0" y="0"/>
          <a:chExt cx="0" cy="0"/>
        </a:xfrm>
      </p:grpSpPr>
      <p:sp>
        <p:nvSpPr>
          <p:cNvPr id="836" name="Google Shape;836;g292a534f014_2_2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7" name="Google Shape;837;g292a534f014_2_223"/>
          <p:cNvSpPr txBox="1">
            <a:spLocks noGrp="1"/>
          </p:cNvSpPr>
          <p:nvPr>
            <p:ph type="body" idx="1"/>
          </p:nvPr>
        </p:nvSpPr>
        <p:spPr>
          <a:xfrm rot="5400000">
            <a:off x="2308950" y="-251550"/>
            <a:ext cx="4526100" cy="82296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838" name="Google Shape;838;g292a534f014_2_22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9" name="Google Shape;839;g292a534f014_2_22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0" name="Google Shape;840;g292a534f014_2_22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1"/>
        <p:cNvGrpSpPr/>
        <p:nvPr/>
      </p:nvGrpSpPr>
      <p:grpSpPr>
        <a:xfrm>
          <a:off x="0" y="0"/>
          <a:ext cx="0" cy="0"/>
          <a:chOff x="0" y="0"/>
          <a:chExt cx="0" cy="0"/>
        </a:xfrm>
      </p:grpSpPr>
      <p:sp>
        <p:nvSpPr>
          <p:cNvPr id="842" name="Google Shape;842;g292a534f014_2_229"/>
          <p:cNvSpPr txBox="1">
            <a:spLocks noGrp="1"/>
          </p:cNvSpPr>
          <p:nvPr>
            <p:ph type="title"/>
          </p:nvPr>
        </p:nvSpPr>
        <p:spPr>
          <a:xfrm rot="5400000">
            <a:off x="4732350" y="2171688"/>
            <a:ext cx="5851500" cy="20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43" name="Google Shape;843;g292a534f014_2_229"/>
          <p:cNvSpPr txBox="1">
            <a:spLocks noGrp="1"/>
          </p:cNvSpPr>
          <p:nvPr>
            <p:ph type="body" idx="1"/>
          </p:nvPr>
        </p:nvSpPr>
        <p:spPr>
          <a:xfrm rot="5400000">
            <a:off x="541350" y="190488"/>
            <a:ext cx="5851500" cy="60198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844" name="Google Shape;844;g292a534f014_2_22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5" name="Google Shape;845;g292a534f014_2_22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6" name="Google Shape;846;g292a534f014_2_22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47"/>
        <p:cNvGrpSpPr/>
        <p:nvPr/>
      </p:nvGrpSpPr>
      <p:grpSpPr>
        <a:xfrm>
          <a:off x="0" y="0"/>
          <a:ext cx="0" cy="0"/>
          <a:chOff x="0" y="0"/>
          <a:chExt cx="0" cy="0"/>
        </a:xfrm>
      </p:grpSpPr>
      <p:grpSp>
        <p:nvGrpSpPr>
          <p:cNvPr id="848" name="Google Shape;848;g292a534f014_2_235"/>
          <p:cNvGrpSpPr/>
          <p:nvPr/>
        </p:nvGrpSpPr>
        <p:grpSpPr>
          <a:xfrm>
            <a:off x="11023874" y="455341"/>
            <a:ext cx="5836991" cy="502800"/>
            <a:chOff x="5511937" y="227671"/>
            <a:chExt cx="2918495" cy="251400"/>
          </a:xfrm>
        </p:grpSpPr>
        <p:sp>
          <p:nvSpPr>
            <p:cNvPr id="849" name="Google Shape;849;g292a534f014_2_235"/>
            <p:cNvSpPr/>
            <p:nvPr/>
          </p:nvSpPr>
          <p:spPr>
            <a:xfrm>
              <a:off x="5511937" y="227671"/>
              <a:ext cx="2491200" cy="251400"/>
            </a:xfrm>
            <a:prstGeom prst="roundRect">
              <a:avLst>
                <a:gd name="adj" fmla="val 50000"/>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850" name="Google Shape;850;g292a534f014_2_235"/>
            <p:cNvGrpSpPr/>
            <p:nvPr/>
          </p:nvGrpSpPr>
          <p:grpSpPr>
            <a:xfrm>
              <a:off x="8107044" y="247440"/>
              <a:ext cx="323388" cy="211832"/>
              <a:chOff x="7981350" y="540875"/>
              <a:chExt cx="445500" cy="291779"/>
            </a:xfrm>
          </p:grpSpPr>
          <p:sp>
            <p:nvSpPr>
              <p:cNvPr id="851" name="Google Shape;851;g292a534f014_2_235"/>
              <p:cNvSpPr/>
              <p:nvPr/>
            </p:nvSpPr>
            <p:spPr>
              <a:xfrm>
                <a:off x="7981350" y="540875"/>
                <a:ext cx="445500" cy="393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852" name="Google Shape;852;g292a534f014_2_235"/>
              <p:cNvSpPr/>
              <p:nvPr/>
            </p:nvSpPr>
            <p:spPr>
              <a:xfrm>
                <a:off x="7981350" y="667114"/>
                <a:ext cx="445500" cy="393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853" name="Google Shape;853;g292a534f014_2_235"/>
              <p:cNvSpPr/>
              <p:nvPr/>
            </p:nvSpPr>
            <p:spPr>
              <a:xfrm>
                <a:off x="7981350" y="793354"/>
                <a:ext cx="445500" cy="393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854" name="Google Shape;854;g292a534f014_2_235"/>
            <p:cNvGrpSpPr/>
            <p:nvPr/>
          </p:nvGrpSpPr>
          <p:grpSpPr>
            <a:xfrm>
              <a:off x="7742331" y="283445"/>
              <a:ext cx="146689" cy="139689"/>
              <a:chOff x="590233" y="2668119"/>
              <a:chExt cx="56685" cy="54487"/>
            </a:xfrm>
          </p:grpSpPr>
          <p:sp>
            <p:nvSpPr>
              <p:cNvPr id="855" name="Google Shape;855;g292a534f014_2_235"/>
              <p:cNvSpPr/>
              <p:nvPr/>
            </p:nvSpPr>
            <p:spPr>
              <a:xfrm>
                <a:off x="590233" y="2668119"/>
                <a:ext cx="48504" cy="44139"/>
              </a:xfrm>
              <a:custGeom>
                <a:avLst/>
                <a:gdLst/>
                <a:ahLst/>
                <a:cxnLst/>
                <a:rect l="l" t="t" r="r" b="b"/>
                <a:pathLst>
                  <a:path w="1589" h="1446" extrusionOk="0">
                    <a:moveTo>
                      <a:pt x="795" y="143"/>
                    </a:moveTo>
                    <a:cubicBezTo>
                      <a:pt x="946" y="143"/>
                      <a:pt x="1089" y="205"/>
                      <a:pt x="1205" y="312"/>
                    </a:cubicBezTo>
                    <a:cubicBezTo>
                      <a:pt x="1428" y="535"/>
                      <a:pt x="1428" y="910"/>
                      <a:pt x="1205" y="1133"/>
                    </a:cubicBezTo>
                    <a:cubicBezTo>
                      <a:pt x="1094" y="1245"/>
                      <a:pt x="946" y="1300"/>
                      <a:pt x="799" y="1300"/>
                    </a:cubicBezTo>
                    <a:cubicBezTo>
                      <a:pt x="652" y="1300"/>
                      <a:pt x="505" y="1245"/>
                      <a:pt x="393" y="1133"/>
                    </a:cubicBezTo>
                    <a:cubicBezTo>
                      <a:pt x="161" y="910"/>
                      <a:pt x="161" y="535"/>
                      <a:pt x="393" y="312"/>
                    </a:cubicBezTo>
                    <a:cubicBezTo>
                      <a:pt x="500" y="205"/>
                      <a:pt x="652" y="143"/>
                      <a:pt x="795" y="143"/>
                    </a:cubicBezTo>
                    <a:close/>
                    <a:moveTo>
                      <a:pt x="799" y="0"/>
                    </a:moveTo>
                    <a:cubicBezTo>
                      <a:pt x="614" y="0"/>
                      <a:pt x="429" y="72"/>
                      <a:pt x="286" y="214"/>
                    </a:cubicBezTo>
                    <a:cubicBezTo>
                      <a:pt x="1" y="491"/>
                      <a:pt x="1" y="955"/>
                      <a:pt x="286" y="1231"/>
                    </a:cubicBezTo>
                    <a:cubicBezTo>
                      <a:pt x="429" y="1374"/>
                      <a:pt x="616" y="1445"/>
                      <a:pt x="795" y="1445"/>
                    </a:cubicBezTo>
                    <a:cubicBezTo>
                      <a:pt x="982" y="1445"/>
                      <a:pt x="1169" y="1374"/>
                      <a:pt x="1312" y="1231"/>
                    </a:cubicBezTo>
                    <a:cubicBezTo>
                      <a:pt x="1589" y="955"/>
                      <a:pt x="1589" y="491"/>
                      <a:pt x="1312" y="214"/>
                    </a:cubicBezTo>
                    <a:cubicBezTo>
                      <a:pt x="1169" y="72"/>
                      <a:pt x="984" y="0"/>
                      <a:pt x="799" y="0"/>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856" name="Google Shape;856;g292a534f014_2_235"/>
              <p:cNvSpPr/>
              <p:nvPr/>
            </p:nvSpPr>
            <p:spPr>
              <a:xfrm>
                <a:off x="627015" y="2702704"/>
                <a:ext cx="19902" cy="19902"/>
              </a:xfrm>
              <a:custGeom>
                <a:avLst/>
                <a:gdLst/>
                <a:ahLst/>
                <a:cxnLst/>
                <a:rect l="l" t="t" r="r" b="b"/>
                <a:pathLst>
                  <a:path w="652" h="652" extrusionOk="0">
                    <a:moveTo>
                      <a:pt x="107" y="0"/>
                    </a:moveTo>
                    <a:lnTo>
                      <a:pt x="0" y="98"/>
                    </a:lnTo>
                    <a:lnTo>
                      <a:pt x="553" y="651"/>
                    </a:lnTo>
                    <a:lnTo>
                      <a:pt x="651" y="544"/>
                    </a:lnTo>
                    <a:lnTo>
                      <a:pt x="107" y="0"/>
                    </a:ln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sp>
        <p:nvSpPr>
          <p:cNvPr id="857" name="Google Shape;857;g292a534f014_2_235"/>
          <p:cNvSpPr txBox="1">
            <a:spLocks noGrp="1"/>
          </p:cNvSpPr>
          <p:nvPr>
            <p:ph type="title"/>
          </p:nvPr>
        </p:nvSpPr>
        <p:spPr>
          <a:xfrm>
            <a:off x="4782250" y="1078800"/>
            <a:ext cx="11634000" cy="1145400"/>
          </a:xfrm>
          <a:prstGeom prst="rect">
            <a:avLst/>
          </a:prstGeom>
        </p:spPr>
        <p:txBody>
          <a:bodyPr spcFirstLastPara="1" wrap="square" lIns="91425" tIns="45700" rIns="91425" bIns="45700" anchor="ctr" anchorCtr="0">
            <a:normAutofit/>
          </a:bodyPr>
          <a:lstStyle>
            <a:lvl1pPr lvl="0" algn="ctr"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8" name="Google Shape;858;g292a534f014_2_235"/>
          <p:cNvSpPr txBox="1">
            <a:spLocks noGrp="1"/>
          </p:cNvSpPr>
          <p:nvPr>
            <p:ph type="title" idx="2"/>
          </p:nvPr>
        </p:nvSpPr>
        <p:spPr>
          <a:xfrm>
            <a:off x="6187275" y="2812450"/>
            <a:ext cx="4163400" cy="1055400"/>
          </a:xfrm>
          <a:prstGeom prst="rect">
            <a:avLst/>
          </a:prstGeom>
        </p:spPr>
        <p:txBody>
          <a:bodyPr spcFirstLastPara="1" wrap="square" lIns="91425" tIns="45700" rIns="91425" bIns="45700" anchor="ctr" anchorCtr="0">
            <a:normAutofit/>
          </a:bodyPr>
          <a:lstStyle>
            <a:lvl1pPr lvl="0" rtl="0">
              <a:spcBef>
                <a:spcPts val="0"/>
              </a:spcBef>
              <a:spcAft>
                <a:spcPts val="0"/>
              </a:spcAft>
              <a:buSzPts val="5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859" name="Google Shape;859;g292a534f014_2_235"/>
          <p:cNvSpPr txBox="1">
            <a:spLocks noGrp="1"/>
          </p:cNvSpPr>
          <p:nvPr>
            <p:ph type="subTitle" idx="1"/>
          </p:nvPr>
        </p:nvSpPr>
        <p:spPr>
          <a:xfrm>
            <a:off x="6187296" y="3985525"/>
            <a:ext cx="4163400" cy="969600"/>
          </a:xfrm>
          <a:prstGeom prst="rect">
            <a:avLst/>
          </a:prstGeom>
        </p:spPr>
        <p:txBody>
          <a:bodyPr spcFirstLastPara="1" wrap="square" lIns="91425" tIns="45700" rIns="91425" bIns="45700" anchor="ctr" anchorCtr="0">
            <a:normAutofit/>
          </a:bodyPr>
          <a:lstStyle>
            <a:lvl1pPr lvl="0" rtl="0">
              <a:lnSpc>
                <a:spcPct val="100000"/>
              </a:lnSpc>
              <a:spcBef>
                <a:spcPts val="640"/>
              </a:spcBef>
              <a:spcAft>
                <a:spcPts val="0"/>
              </a:spcAft>
              <a:buSzPts val="2800"/>
              <a:buNone/>
              <a:defRPr sz="2400"/>
            </a:lvl1pPr>
            <a:lvl2pPr lvl="1" algn="ctr" rtl="0">
              <a:lnSpc>
                <a:spcPct val="100000"/>
              </a:lnSpc>
              <a:spcBef>
                <a:spcPts val="560"/>
              </a:spcBef>
              <a:spcAft>
                <a:spcPts val="0"/>
              </a:spcAft>
              <a:buSzPts val="2800"/>
              <a:buNone/>
              <a:defRPr/>
            </a:lvl2pPr>
            <a:lvl3pPr lvl="2" algn="ctr" rtl="0">
              <a:lnSpc>
                <a:spcPct val="100000"/>
              </a:lnSpc>
              <a:spcBef>
                <a:spcPts val="480"/>
              </a:spcBef>
              <a:spcAft>
                <a:spcPts val="0"/>
              </a:spcAft>
              <a:buSzPts val="2400"/>
              <a:buNone/>
              <a:defRPr/>
            </a:lvl3pPr>
            <a:lvl4pPr lvl="3" algn="ctr" rtl="0">
              <a:lnSpc>
                <a:spcPct val="100000"/>
              </a:lnSpc>
              <a:spcBef>
                <a:spcPts val="400"/>
              </a:spcBef>
              <a:spcAft>
                <a:spcPts val="0"/>
              </a:spcAft>
              <a:buSzPts val="2000"/>
              <a:buNone/>
              <a:defRPr/>
            </a:lvl4pPr>
            <a:lvl5pPr lvl="4" algn="ctr" rtl="0">
              <a:lnSpc>
                <a:spcPct val="100000"/>
              </a:lnSpc>
              <a:spcBef>
                <a:spcPts val="400"/>
              </a:spcBef>
              <a:spcAft>
                <a:spcPts val="0"/>
              </a:spcAft>
              <a:buSzPts val="2000"/>
              <a:buNone/>
              <a:defRPr/>
            </a:lvl5pPr>
            <a:lvl6pPr lvl="5" algn="ctr" rtl="0">
              <a:lnSpc>
                <a:spcPct val="100000"/>
              </a:lnSpc>
              <a:spcBef>
                <a:spcPts val="400"/>
              </a:spcBef>
              <a:spcAft>
                <a:spcPts val="0"/>
              </a:spcAft>
              <a:buSzPts val="2000"/>
              <a:buNone/>
              <a:defRPr/>
            </a:lvl6pPr>
            <a:lvl7pPr lvl="6" algn="ctr" rtl="0">
              <a:lnSpc>
                <a:spcPct val="100000"/>
              </a:lnSpc>
              <a:spcBef>
                <a:spcPts val="400"/>
              </a:spcBef>
              <a:spcAft>
                <a:spcPts val="0"/>
              </a:spcAft>
              <a:buSzPts val="2000"/>
              <a:buNone/>
              <a:defRPr/>
            </a:lvl7pPr>
            <a:lvl8pPr lvl="7" algn="ctr" rtl="0">
              <a:lnSpc>
                <a:spcPct val="100000"/>
              </a:lnSpc>
              <a:spcBef>
                <a:spcPts val="400"/>
              </a:spcBef>
              <a:spcAft>
                <a:spcPts val="0"/>
              </a:spcAft>
              <a:buSzPts val="2000"/>
              <a:buNone/>
              <a:defRPr/>
            </a:lvl8pPr>
            <a:lvl9pPr lvl="8" algn="ctr" rtl="0">
              <a:lnSpc>
                <a:spcPct val="100000"/>
              </a:lnSpc>
              <a:spcBef>
                <a:spcPts val="400"/>
              </a:spcBef>
              <a:spcAft>
                <a:spcPts val="0"/>
              </a:spcAft>
              <a:buSzPts val="2000"/>
              <a:buNone/>
              <a:defRPr/>
            </a:lvl9pPr>
          </a:lstStyle>
          <a:p>
            <a:endParaRPr/>
          </a:p>
        </p:txBody>
      </p:sp>
      <p:sp>
        <p:nvSpPr>
          <p:cNvPr id="860" name="Google Shape;860;g292a534f014_2_235"/>
          <p:cNvSpPr txBox="1">
            <a:spLocks noGrp="1"/>
          </p:cNvSpPr>
          <p:nvPr>
            <p:ph type="title" idx="3"/>
          </p:nvPr>
        </p:nvSpPr>
        <p:spPr>
          <a:xfrm>
            <a:off x="12252850" y="2812500"/>
            <a:ext cx="3703200" cy="1055400"/>
          </a:xfrm>
          <a:prstGeom prst="rect">
            <a:avLst/>
          </a:prstGeom>
        </p:spPr>
        <p:txBody>
          <a:bodyPr spcFirstLastPara="1" wrap="square" lIns="91425" tIns="45700" rIns="91425" bIns="45700" anchor="ctr" anchorCtr="0">
            <a:normAutofit/>
          </a:bodyPr>
          <a:lstStyle>
            <a:lvl1pPr lvl="0" rtl="0">
              <a:spcBef>
                <a:spcPts val="0"/>
              </a:spcBef>
              <a:spcAft>
                <a:spcPts val="0"/>
              </a:spcAft>
              <a:buSzPts val="5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861" name="Google Shape;861;g292a534f014_2_235"/>
          <p:cNvSpPr txBox="1">
            <a:spLocks noGrp="1"/>
          </p:cNvSpPr>
          <p:nvPr>
            <p:ph type="subTitle" idx="4"/>
          </p:nvPr>
        </p:nvSpPr>
        <p:spPr>
          <a:xfrm>
            <a:off x="12252850" y="3985525"/>
            <a:ext cx="4163400" cy="969600"/>
          </a:xfrm>
          <a:prstGeom prst="rect">
            <a:avLst/>
          </a:prstGeom>
        </p:spPr>
        <p:txBody>
          <a:bodyPr spcFirstLastPara="1" wrap="square" lIns="91425" tIns="45700" rIns="91425" bIns="45700" anchor="ctr" anchorCtr="0">
            <a:normAutofit/>
          </a:bodyPr>
          <a:lstStyle>
            <a:lvl1pPr lvl="0" rtl="0">
              <a:lnSpc>
                <a:spcPct val="100000"/>
              </a:lnSpc>
              <a:spcBef>
                <a:spcPts val="640"/>
              </a:spcBef>
              <a:spcAft>
                <a:spcPts val="0"/>
              </a:spcAft>
              <a:buSzPts val="2800"/>
              <a:buNone/>
              <a:defRPr sz="2400"/>
            </a:lvl1pPr>
            <a:lvl2pPr lvl="1" algn="ctr" rtl="0">
              <a:lnSpc>
                <a:spcPct val="100000"/>
              </a:lnSpc>
              <a:spcBef>
                <a:spcPts val="560"/>
              </a:spcBef>
              <a:spcAft>
                <a:spcPts val="0"/>
              </a:spcAft>
              <a:buSzPts val="2800"/>
              <a:buNone/>
              <a:defRPr/>
            </a:lvl2pPr>
            <a:lvl3pPr lvl="2" algn="ctr" rtl="0">
              <a:lnSpc>
                <a:spcPct val="100000"/>
              </a:lnSpc>
              <a:spcBef>
                <a:spcPts val="480"/>
              </a:spcBef>
              <a:spcAft>
                <a:spcPts val="0"/>
              </a:spcAft>
              <a:buSzPts val="2400"/>
              <a:buNone/>
              <a:defRPr/>
            </a:lvl3pPr>
            <a:lvl4pPr lvl="3" algn="ctr" rtl="0">
              <a:lnSpc>
                <a:spcPct val="100000"/>
              </a:lnSpc>
              <a:spcBef>
                <a:spcPts val="400"/>
              </a:spcBef>
              <a:spcAft>
                <a:spcPts val="0"/>
              </a:spcAft>
              <a:buSzPts val="2000"/>
              <a:buNone/>
              <a:defRPr/>
            </a:lvl4pPr>
            <a:lvl5pPr lvl="4" algn="ctr" rtl="0">
              <a:lnSpc>
                <a:spcPct val="100000"/>
              </a:lnSpc>
              <a:spcBef>
                <a:spcPts val="400"/>
              </a:spcBef>
              <a:spcAft>
                <a:spcPts val="0"/>
              </a:spcAft>
              <a:buSzPts val="2000"/>
              <a:buNone/>
              <a:defRPr/>
            </a:lvl5pPr>
            <a:lvl6pPr lvl="5" algn="ctr" rtl="0">
              <a:lnSpc>
                <a:spcPct val="100000"/>
              </a:lnSpc>
              <a:spcBef>
                <a:spcPts val="400"/>
              </a:spcBef>
              <a:spcAft>
                <a:spcPts val="0"/>
              </a:spcAft>
              <a:buSzPts val="2000"/>
              <a:buNone/>
              <a:defRPr/>
            </a:lvl6pPr>
            <a:lvl7pPr lvl="6" algn="ctr" rtl="0">
              <a:lnSpc>
                <a:spcPct val="100000"/>
              </a:lnSpc>
              <a:spcBef>
                <a:spcPts val="400"/>
              </a:spcBef>
              <a:spcAft>
                <a:spcPts val="0"/>
              </a:spcAft>
              <a:buSzPts val="2000"/>
              <a:buNone/>
              <a:defRPr/>
            </a:lvl7pPr>
            <a:lvl8pPr lvl="7" algn="ctr" rtl="0">
              <a:lnSpc>
                <a:spcPct val="100000"/>
              </a:lnSpc>
              <a:spcBef>
                <a:spcPts val="400"/>
              </a:spcBef>
              <a:spcAft>
                <a:spcPts val="0"/>
              </a:spcAft>
              <a:buSzPts val="2000"/>
              <a:buNone/>
              <a:defRPr/>
            </a:lvl8pPr>
            <a:lvl9pPr lvl="8" algn="ctr" rtl="0">
              <a:lnSpc>
                <a:spcPct val="100000"/>
              </a:lnSpc>
              <a:spcBef>
                <a:spcPts val="400"/>
              </a:spcBef>
              <a:spcAft>
                <a:spcPts val="0"/>
              </a:spcAft>
              <a:buSzPts val="2000"/>
              <a:buNone/>
              <a:defRPr/>
            </a:lvl9pPr>
          </a:lstStyle>
          <a:p>
            <a:endParaRPr/>
          </a:p>
        </p:txBody>
      </p:sp>
      <p:sp>
        <p:nvSpPr>
          <p:cNvPr id="862" name="Google Shape;862;g292a534f014_2_235"/>
          <p:cNvSpPr txBox="1">
            <a:spLocks noGrp="1"/>
          </p:cNvSpPr>
          <p:nvPr>
            <p:ph type="title" idx="5"/>
          </p:nvPr>
        </p:nvSpPr>
        <p:spPr>
          <a:xfrm>
            <a:off x="6187275" y="5614394"/>
            <a:ext cx="4163400" cy="1055400"/>
          </a:xfrm>
          <a:prstGeom prst="rect">
            <a:avLst/>
          </a:prstGeom>
        </p:spPr>
        <p:txBody>
          <a:bodyPr spcFirstLastPara="1" wrap="square" lIns="91425" tIns="45700" rIns="91425" bIns="45700" anchor="ctr" anchorCtr="0">
            <a:normAutofit/>
          </a:bodyPr>
          <a:lstStyle>
            <a:lvl1pPr lvl="0" rtl="0">
              <a:spcBef>
                <a:spcPts val="0"/>
              </a:spcBef>
              <a:spcAft>
                <a:spcPts val="0"/>
              </a:spcAft>
              <a:buSzPts val="5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863" name="Google Shape;863;g292a534f014_2_235"/>
          <p:cNvSpPr txBox="1">
            <a:spLocks noGrp="1"/>
          </p:cNvSpPr>
          <p:nvPr>
            <p:ph type="subTitle" idx="6"/>
          </p:nvPr>
        </p:nvSpPr>
        <p:spPr>
          <a:xfrm>
            <a:off x="6187296" y="6787436"/>
            <a:ext cx="4163400" cy="969600"/>
          </a:xfrm>
          <a:prstGeom prst="rect">
            <a:avLst/>
          </a:prstGeom>
        </p:spPr>
        <p:txBody>
          <a:bodyPr spcFirstLastPara="1" wrap="square" lIns="91425" tIns="45700" rIns="91425" bIns="45700" anchor="ctr" anchorCtr="0">
            <a:normAutofit/>
          </a:bodyPr>
          <a:lstStyle>
            <a:lvl1pPr lvl="0" rtl="0">
              <a:lnSpc>
                <a:spcPct val="100000"/>
              </a:lnSpc>
              <a:spcBef>
                <a:spcPts val="640"/>
              </a:spcBef>
              <a:spcAft>
                <a:spcPts val="0"/>
              </a:spcAft>
              <a:buSzPts val="2800"/>
              <a:buNone/>
              <a:defRPr sz="2400"/>
            </a:lvl1pPr>
            <a:lvl2pPr lvl="1" algn="ctr" rtl="0">
              <a:lnSpc>
                <a:spcPct val="100000"/>
              </a:lnSpc>
              <a:spcBef>
                <a:spcPts val="560"/>
              </a:spcBef>
              <a:spcAft>
                <a:spcPts val="0"/>
              </a:spcAft>
              <a:buSzPts val="2800"/>
              <a:buNone/>
              <a:defRPr/>
            </a:lvl2pPr>
            <a:lvl3pPr lvl="2" algn="ctr" rtl="0">
              <a:lnSpc>
                <a:spcPct val="100000"/>
              </a:lnSpc>
              <a:spcBef>
                <a:spcPts val="480"/>
              </a:spcBef>
              <a:spcAft>
                <a:spcPts val="0"/>
              </a:spcAft>
              <a:buSzPts val="2400"/>
              <a:buNone/>
              <a:defRPr/>
            </a:lvl3pPr>
            <a:lvl4pPr lvl="3" algn="ctr" rtl="0">
              <a:lnSpc>
                <a:spcPct val="100000"/>
              </a:lnSpc>
              <a:spcBef>
                <a:spcPts val="400"/>
              </a:spcBef>
              <a:spcAft>
                <a:spcPts val="0"/>
              </a:spcAft>
              <a:buSzPts val="2000"/>
              <a:buNone/>
              <a:defRPr/>
            </a:lvl4pPr>
            <a:lvl5pPr lvl="4" algn="ctr" rtl="0">
              <a:lnSpc>
                <a:spcPct val="100000"/>
              </a:lnSpc>
              <a:spcBef>
                <a:spcPts val="400"/>
              </a:spcBef>
              <a:spcAft>
                <a:spcPts val="0"/>
              </a:spcAft>
              <a:buSzPts val="2000"/>
              <a:buNone/>
              <a:defRPr/>
            </a:lvl5pPr>
            <a:lvl6pPr lvl="5" algn="ctr" rtl="0">
              <a:lnSpc>
                <a:spcPct val="100000"/>
              </a:lnSpc>
              <a:spcBef>
                <a:spcPts val="400"/>
              </a:spcBef>
              <a:spcAft>
                <a:spcPts val="0"/>
              </a:spcAft>
              <a:buSzPts val="2000"/>
              <a:buNone/>
              <a:defRPr/>
            </a:lvl6pPr>
            <a:lvl7pPr lvl="6" algn="ctr" rtl="0">
              <a:lnSpc>
                <a:spcPct val="100000"/>
              </a:lnSpc>
              <a:spcBef>
                <a:spcPts val="400"/>
              </a:spcBef>
              <a:spcAft>
                <a:spcPts val="0"/>
              </a:spcAft>
              <a:buSzPts val="2000"/>
              <a:buNone/>
              <a:defRPr/>
            </a:lvl7pPr>
            <a:lvl8pPr lvl="7" algn="ctr" rtl="0">
              <a:lnSpc>
                <a:spcPct val="100000"/>
              </a:lnSpc>
              <a:spcBef>
                <a:spcPts val="400"/>
              </a:spcBef>
              <a:spcAft>
                <a:spcPts val="0"/>
              </a:spcAft>
              <a:buSzPts val="2000"/>
              <a:buNone/>
              <a:defRPr/>
            </a:lvl8pPr>
            <a:lvl9pPr lvl="8" algn="ctr" rtl="0">
              <a:lnSpc>
                <a:spcPct val="100000"/>
              </a:lnSpc>
              <a:spcBef>
                <a:spcPts val="400"/>
              </a:spcBef>
              <a:spcAft>
                <a:spcPts val="0"/>
              </a:spcAft>
              <a:buSzPts val="2000"/>
              <a:buNone/>
              <a:defRPr/>
            </a:lvl9pPr>
          </a:lstStyle>
          <a:p>
            <a:endParaRPr/>
          </a:p>
        </p:txBody>
      </p:sp>
      <p:sp>
        <p:nvSpPr>
          <p:cNvPr id="864" name="Google Shape;864;g292a534f014_2_235"/>
          <p:cNvSpPr txBox="1">
            <a:spLocks noGrp="1"/>
          </p:cNvSpPr>
          <p:nvPr>
            <p:ph type="title" idx="7"/>
          </p:nvPr>
        </p:nvSpPr>
        <p:spPr>
          <a:xfrm>
            <a:off x="12252850" y="5614375"/>
            <a:ext cx="4163400" cy="1055400"/>
          </a:xfrm>
          <a:prstGeom prst="rect">
            <a:avLst/>
          </a:prstGeom>
        </p:spPr>
        <p:txBody>
          <a:bodyPr spcFirstLastPara="1" wrap="square" lIns="91425" tIns="45700" rIns="91425" bIns="45700" anchor="ctr" anchorCtr="0">
            <a:normAutofit/>
          </a:bodyPr>
          <a:lstStyle>
            <a:lvl1pPr lvl="0" rtl="0">
              <a:spcBef>
                <a:spcPts val="0"/>
              </a:spcBef>
              <a:spcAft>
                <a:spcPts val="0"/>
              </a:spcAft>
              <a:buSzPts val="5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865" name="Google Shape;865;g292a534f014_2_235"/>
          <p:cNvSpPr txBox="1">
            <a:spLocks noGrp="1"/>
          </p:cNvSpPr>
          <p:nvPr>
            <p:ph type="subTitle" idx="8"/>
          </p:nvPr>
        </p:nvSpPr>
        <p:spPr>
          <a:xfrm>
            <a:off x="12252850" y="6787424"/>
            <a:ext cx="4163400" cy="969600"/>
          </a:xfrm>
          <a:prstGeom prst="rect">
            <a:avLst/>
          </a:prstGeom>
        </p:spPr>
        <p:txBody>
          <a:bodyPr spcFirstLastPara="1" wrap="square" lIns="91425" tIns="45700" rIns="91425" bIns="45700" anchor="ctr" anchorCtr="0">
            <a:normAutofit/>
          </a:bodyPr>
          <a:lstStyle>
            <a:lvl1pPr lvl="0" rtl="0">
              <a:lnSpc>
                <a:spcPct val="100000"/>
              </a:lnSpc>
              <a:spcBef>
                <a:spcPts val="640"/>
              </a:spcBef>
              <a:spcAft>
                <a:spcPts val="0"/>
              </a:spcAft>
              <a:buSzPts val="2800"/>
              <a:buNone/>
              <a:defRPr sz="2400"/>
            </a:lvl1pPr>
            <a:lvl2pPr lvl="1" algn="ctr" rtl="0">
              <a:lnSpc>
                <a:spcPct val="100000"/>
              </a:lnSpc>
              <a:spcBef>
                <a:spcPts val="560"/>
              </a:spcBef>
              <a:spcAft>
                <a:spcPts val="0"/>
              </a:spcAft>
              <a:buSzPts val="2800"/>
              <a:buNone/>
              <a:defRPr/>
            </a:lvl2pPr>
            <a:lvl3pPr lvl="2" algn="ctr" rtl="0">
              <a:lnSpc>
                <a:spcPct val="100000"/>
              </a:lnSpc>
              <a:spcBef>
                <a:spcPts val="480"/>
              </a:spcBef>
              <a:spcAft>
                <a:spcPts val="0"/>
              </a:spcAft>
              <a:buSzPts val="2400"/>
              <a:buNone/>
              <a:defRPr/>
            </a:lvl3pPr>
            <a:lvl4pPr lvl="3" algn="ctr" rtl="0">
              <a:lnSpc>
                <a:spcPct val="100000"/>
              </a:lnSpc>
              <a:spcBef>
                <a:spcPts val="400"/>
              </a:spcBef>
              <a:spcAft>
                <a:spcPts val="0"/>
              </a:spcAft>
              <a:buSzPts val="2000"/>
              <a:buNone/>
              <a:defRPr/>
            </a:lvl4pPr>
            <a:lvl5pPr lvl="4" algn="ctr" rtl="0">
              <a:lnSpc>
                <a:spcPct val="100000"/>
              </a:lnSpc>
              <a:spcBef>
                <a:spcPts val="400"/>
              </a:spcBef>
              <a:spcAft>
                <a:spcPts val="0"/>
              </a:spcAft>
              <a:buSzPts val="2000"/>
              <a:buNone/>
              <a:defRPr/>
            </a:lvl5pPr>
            <a:lvl6pPr lvl="5" algn="ctr" rtl="0">
              <a:lnSpc>
                <a:spcPct val="100000"/>
              </a:lnSpc>
              <a:spcBef>
                <a:spcPts val="400"/>
              </a:spcBef>
              <a:spcAft>
                <a:spcPts val="0"/>
              </a:spcAft>
              <a:buSzPts val="2000"/>
              <a:buNone/>
              <a:defRPr/>
            </a:lvl6pPr>
            <a:lvl7pPr lvl="6" algn="ctr" rtl="0">
              <a:lnSpc>
                <a:spcPct val="100000"/>
              </a:lnSpc>
              <a:spcBef>
                <a:spcPts val="400"/>
              </a:spcBef>
              <a:spcAft>
                <a:spcPts val="0"/>
              </a:spcAft>
              <a:buSzPts val="2000"/>
              <a:buNone/>
              <a:defRPr/>
            </a:lvl7pPr>
            <a:lvl8pPr lvl="7" algn="ctr" rtl="0">
              <a:lnSpc>
                <a:spcPct val="100000"/>
              </a:lnSpc>
              <a:spcBef>
                <a:spcPts val="400"/>
              </a:spcBef>
              <a:spcAft>
                <a:spcPts val="0"/>
              </a:spcAft>
              <a:buSzPts val="2000"/>
              <a:buNone/>
              <a:defRPr/>
            </a:lvl8pPr>
            <a:lvl9pPr lvl="8" algn="ctr" rtl="0">
              <a:lnSpc>
                <a:spcPct val="100000"/>
              </a:lnSpc>
              <a:spcBef>
                <a:spcPts val="400"/>
              </a:spcBef>
              <a:spcAft>
                <a:spcPts val="0"/>
              </a:spcAft>
              <a:buSzPts val="2000"/>
              <a:buNone/>
              <a:defRPr/>
            </a:lvl9pPr>
          </a:lstStyle>
          <a:p>
            <a:endParaRPr/>
          </a:p>
        </p:txBody>
      </p:sp>
      <p:sp>
        <p:nvSpPr>
          <p:cNvPr id="866" name="Google Shape;866;g292a534f014_2_235"/>
          <p:cNvSpPr txBox="1">
            <a:spLocks noGrp="1"/>
          </p:cNvSpPr>
          <p:nvPr>
            <p:ph type="title" idx="9" hasCustomPrompt="1"/>
          </p:nvPr>
        </p:nvSpPr>
        <p:spPr>
          <a:xfrm>
            <a:off x="4748937" y="3331800"/>
            <a:ext cx="1357200" cy="951600"/>
          </a:xfrm>
          <a:prstGeom prst="rect">
            <a:avLst/>
          </a:prstGeom>
        </p:spPr>
        <p:txBody>
          <a:bodyPr spcFirstLastPara="1" wrap="square" lIns="91425" tIns="45700" rIns="91425" bIns="45700" anchor="ctr" anchorCtr="0">
            <a:normAutofit/>
          </a:bodyPr>
          <a:lstStyle>
            <a:lvl1pPr lvl="0" algn="ctr" rtl="0">
              <a:spcBef>
                <a:spcPts val="0"/>
              </a:spcBef>
              <a:spcAft>
                <a:spcPts val="0"/>
              </a:spcAft>
              <a:buSzPts val="7200"/>
              <a:buNone/>
              <a:defRPr sz="4800">
                <a:solidFill>
                  <a:schemeClr val="dk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867" name="Google Shape;867;g292a534f014_2_235"/>
          <p:cNvSpPr txBox="1">
            <a:spLocks noGrp="1"/>
          </p:cNvSpPr>
          <p:nvPr>
            <p:ph type="title" idx="13" hasCustomPrompt="1"/>
          </p:nvPr>
        </p:nvSpPr>
        <p:spPr>
          <a:xfrm>
            <a:off x="4748800" y="6133700"/>
            <a:ext cx="1357200" cy="951600"/>
          </a:xfrm>
          <a:prstGeom prst="rect">
            <a:avLst/>
          </a:prstGeom>
        </p:spPr>
        <p:txBody>
          <a:bodyPr spcFirstLastPara="1" wrap="square" lIns="91425" tIns="45700" rIns="91425" bIns="45700" anchor="ctr" anchorCtr="0">
            <a:normAutofit/>
          </a:bodyPr>
          <a:lstStyle>
            <a:lvl1pPr lvl="0" algn="ctr" rtl="0">
              <a:spcBef>
                <a:spcPts val="0"/>
              </a:spcBef>
              <a:spcAft>
                <a:spcPts val="0"/>
              </a:spcAft>
              <a:buSzPts val="7200"/>
              <a:buNone/>
              <a:defRPr sz="4800">
                <a:solidFill>
                  <a:schemeClr val="dk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868" name="Google Shape;868;g292a534f014_2_235"/>
          <p:cNvSpPr txBox="1">
            <a:spLocks noGrp="1"/>
          </p:cNvSpPr>
          <p:nvPr>
            <p:ph type="title" idx="14" hasCustomPrompt="1"/>
          </p:nvPr>
        </p:nvSpPr>
        <p:spPr>
          <a:xfrm>
            <a:off x="10895650" y="3331800"/>
            <a:ext cx="1357200" cy="951600"/>
          </a:xfrm>
          <a:prstGeom prst="rect">
            <a:avLst/>
          </a:prstGeom>
        </p:spPr>
        <p:txBody>
          <a:bodyPr spcFirstLastPara="1" wrap="square" lIns="91425" tIns="45700" rIns="91425" bIns="45700" anchor="ctr" anchorCtr="0">
            <a:normAutofit/>
          </a:bodyPr>
          <a:lstStyle>
            <a:lvl1pPr lvl="0" algn="ctr" rtl="0">
              <a:spcBef>
                <a:spcPts val="0"/>
              </a:spcBef>
              <a:spcAft>
                <a:spcPts val="0"/>
              </a:spcAft>
              <a:buSzPts val="7200"/>
              <a:buNone/>
              <a:defRPr sz="4800">
                <a:solidFill>
                  <a:schemeClr val="dk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869" name="Google Shape;869;g292a534f014_2_235"/>
          <p:cNvSpPr txBox="1">
            <a:spLocks noGrp="1"/>
          </p:cNvSpPr>
          <p:nvPr>
            <p:ph type="title" idx="15" hasCustomPrompt="1"/>
          </p:nvPr>
        </p:nvSpPr>
        <p:spPr>
          <a:xfrm>
            <a:off x="10895650" y="6124700"/>
            <a:ext cx="1357200" cy="969600"/>
          </a:xfrm>
          <a:prstGeom prst="rect">
            <a:avLst/>
          </a:prstGeom>
        </p:spPr>
        <p:txBody>
          <a:bodyPr spcFirstLastPara="1" wrap="square" lIns="91425" tIns="45700" rIns="91425" bIns="45700" anchor="ctr" anchorCtr="0">
            <a:normAutofit/>
          </a:bodyPr>
          <a:lstStyle>
            <a:lvl1pPr lvl="0" algn="ctr" rtl="0">
              <a:spcBef>
                <a:spcPts val="0"/>
              </a:spcBef>
              <a:spcAft>
                <a:spcPts val="0"/>
              </a:spcAft>
              <a:buSzPts val="7200"/>
              <a:buNone/>
              <a:defRPr sz="4800">
                <a:solidFill>
                  <a:schemeClr val="dk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870" name="Google Shape;870;g292a534f014_2_235"/>
          <p:cNvSpPr/>
          <p:nvPr/>
        </p:nvSpPr>
        <p:spPr>
          <a:xfrm>
            <a:off x="350" y="8724850"/>
            <a:ext cx="18288000" cy="1572000"/>
          </a:xfrm>
          <a:prstGeom prst="round2SameRect">
            <a:avLst>
              <a:gd name="adj1" fmla="val 50000"/>
              <a:gd name="adj2" fmla="val 0"/>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871" name="Google Shape;871;g292a534f014_2_235"/>
          <p:cNvSpPr/>
          <p:nvPr/>
        </p:nvSpPr>
        <p:spPr>
          <a:xfrm>
            <a:off x="1052333" y="9147700"/>
            <a:ext cx="709800" cy="709800"/>
          </a:xfrm>
          <a:prstGeom prst="roundRect">
            <a:avLst>
              <a:gd name="adj" fmla="val 16667"/>
            </a:avLst>
          </a:prstGeom>
          <a:gradFill>
            <a:gsLst>
              <a:gs pos="0">
                <a:srgbClr val="DDFFB2"/>
              </a:gs>
              <a:gs pos="50000">
                <a:srgbClr val="D5F979"/>
              </a:gs>
              <a:gs pos="100000">
                <a:srgbClr val="A9F5B4"/>
              </a:gs>
            </a:gsLst>
            <a:lin ang="10800025"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872" name="Google Shape;872;g292a534f014_2_235"/>
          <p:cNvSpPr txBox="1"/>
          <p:nvPr/>
        </p:nvSpPr>
        <p:spPr>
          <a:xfrm>
            <a:off x="1774832" y="9199250"/>
            <a:ext cx="3489600" cy="316800"/>
          </a:xfrm>
          <a:prstGeom prst="rect">
            <a:avLst/>
          </a:prstGeom>
          <a:noFill/>
          <a:ln>
            <a:noFill/>
          </a:ln>
        </p:spPr>
        <p:txBody>
          <a:bodyPr spcFirstLastPara="1" wrap="square" lIns="182850" tIns="182850" rIns="182850" bIns="182850" anchor="ctr" anchorCtr="0">
            <a:noAutofit/>
          </a:bodyPr>
          <a:lstStyle/>
          <a:p>
            <a:pPr marL="0" lvl="0" indent="0" algn="l" rtl="0">
              <a:spcBef>
                <a:spcPts val="0"/>
              </a:spcBef>
              <a:spcAft>
                <a:spcPts val="0"/>
              </a:spcAft>
              <a:buNone/>
            </a:pPr>
            <a:r>
              <a:rPr lang="en-US" sz="2000">
                <a:solidFill>
                  <a:schemeClr val="lt1"/>
                </a:solidFill>
                <a:latin typeface="Poppins SemiBold"/>
                <a:ea typeface="Poppins SemiBold"/>
                <a:cs typeface="Poppins SemiBold"/>
                <a:sym typeface="Poppins SemiBold"/>
              </a:rPr>
              <a:t>Mars Is a Cold Place</a:t>
            </a:r>
            <a:endParaRPr sz="2000">
              <a:solidFill>
                <a:schemeClr val="lt1"/>
              </a:solidFill>
              <a:latin typeface="Poppins SemiBold"/>
              <a:ea typeface="Poppins SemiBold"/>
              <a:cs typeface="Poppins SemiBold"/>
              <a:sym typeface="Poppins SemiBold"/>
            </a:endParaRPr>
          </a:p>
        </p:txBody>
      </p:sp>
      <p:sp>
        <p:nvSpPr>
          <p:cNvPr id="873" name="Google Shape;873;g292a534f014_2_235"/>
          <p:cNvSpPr txBox="1"/>
          <p:nvPr/>
        </p:nvSpPr>
        <p:spPr>
          <a:xfrm>
            <a:off x="1774832" y="9498700"/>
            <a:ext cx="2103000" cy="316800"/>
          </a:xfrm>
          <a:prstGeom prst="rect">
            <a:avLst/>
          </a:prstGeom>
          <a:noFill/>
          <a:ln>
            <a:noFill/>
          </a:ln>
        </p:spPr>
        <p:txBody>
          <a:bodyPr spcFirstLastPara="1" wrap="square" lIns="182850" tIns="182850" rIns="182850" bIns="182850" anchor="ctr" anchorCtr="0">
            <a:noAutofit/>
          </a:bodyPr>
          <a:lstStyle/>
          <a:p>
            <a:pPr marL="0" lvl="0" indent="0" algn="l" rtl="0">
              <a:spcBef>
                <a:spcPts val="0"/>
              </a:spcBef>
              <a:spcAft>
                <a:spcPts val="0"/>
              </a:spcAft>
              <a:buNone/>
            </a:pPr>
            <a:r>
              <a:rPr lang="en-US" sz="1600">
                <a:solidFill>
                  <a:schemeClr val="lt1"/>
                </a:solidFill>
                <a:latin typeface="Poppins"/>
                <a:ea typeface="Poppins"/>
                <a:cs typeface="Poppins"/>
                <a:sym typeface="Poppins"/>
              </a:rPr>
              <a:t>The 15th Planet</a:t>
            </a:r>
            <a:endParaRPr sz="1600">
              <a:solidFill>
                <a:schemeClr val="lt1"/>
              </a:solidFill>
              <a:latin typeface="Poppins"/>
              <a:ea typeface="Poppins"/>
              <a:cs typeface="Poppins"/>
              <a:sym typeface="Poppins"/>
            </a:endParaRPr>
          </a:p>
        </p:txBody>
      </p:sp>
      <p:sp>
        <p:nvSpPr>
          <p:cNvPr id="874" name="Google Shape;874;g292a534f014_2_235"/>
          <p:cNvSpPr txBox="1"/>
          <p:nvPr/>
        </p:nvSpPr>
        <p:spPr>
          <a:xfrm>
            <a:off x="5410387" y="9397600"/>
            <a:ext cx="502800" cy="316800"/>
          </a:xfrm>
          <a:prstGeom prst="rect">
            <a:avLst/>
          </a:prstGeom>
          <a:noFill/>
          <a:ln>
            <a:noFill/>
          </a:ln>
        </p:spPr>
        <p:txBody>
          <a:bodyPr spcFirstLastPara="1" wrap="square" lIns="0" tIns="182850" rIns="0" bIns="182850" anchor="ctr" anchorCtr="0">
            <a:noAutofit/>
          </a:bodyPr>
          <a:lstStyle/>
          <a:p>
            <a:pPr marL="0" lvl="0" indent="0" algn="l" rtl="0">
              <a:spcBef>
                <a:spcPts val="0"/>
              </a:spcBef>
              <a:spcAft>
                <a:spcPts val="0"/>
              </a:spcAft>
              <a:buNone/>
            </a:pPr>
            <a:r>
              <a:rPr lang="en-US" sz="1600">
                <a:solidFill>
                  <a:schemeClr val="lt1"/>
                </a:solidFill>
                <a:latin typeface="Poppins"/>
                <a:ea typeface="Poppins"/>
                <a:cs typeface="Poppins"/>
                <a:sym typeface="Poppins"/>
              </a:rPr>
              <a:t>2:54</a:t>
            </a:r>
            <a:endParaRPr sz="1600">
              <a:solidFill>
                <a:schemeClr val="lt1"/>
              </a:solidFill>
              <a:latin typeface="Poppins"/>
              <a:ea typeface="Poppins"/>
              <a:cs typeface="Poppins"/>
              <a:sym typeface="Poppins"/>
            </a:endParaRPr>
          </a:p>
        </p:txBody>
      </p:sp>
      <p:sp>
        <p:nvSpPr>
          <p:cNvPr id="875" name="Google Shape;875;g292a534f014_2_235"/>
          <p:cNvSpPr txBox="1"/>
          <p:nvPr/>
        </p:nvSpPr>
        <p:spPr>
          <a:xfrm>
            <a:off x="17042587" y="9397600"/>
            <a:ext cx="502800" cy="316800"/>
          </a:xfrm>
          <a:prstGeom prst="rect">
            <a:avLst/>
          </a:prstGeom>
          <a:noFill/>
          <a:ln>
            <a:noFill/>
          </a:ln>
        </p:spPr>
        <p:txBody>
          <a:bodyPr spcFirstLastPara="1" wrap="square" lIns="0" tIns="182850" rIns="0" bIns="182850" anchor="ctr" anchorCtr="0">
            <a:noAutofit/>
          </a:bodyPr>
          <a:lstStyle/>
          <a:p>
            <a:pPr marL="0" lvl="0" indent="0" algn="r" rtl="0">
              <a:spcBef>
                <a:spcPts val="0"/>
              </a:spcBef>
              <a:spcAft>
                <a:spcPts val="0"/>
              </a:spcAft>
              <a:buNone/>
            </a:pPr>
            <a:r>
              <a:rPr lang="en-US" sz="1600">
                <a:solidFill>
                  <a:schemeClr val="lt1"/>
                </a:solidFill>
                <a:latin typeface="Poppins"/>
                <a:ea typeface="Poppins"/>
                <a:cs typeface="Poppins"/>
                <a:sym typeface="Poppins"/>
              </a:rPr>
              <a:t>3:49</a:t>
            </a:r>
            <a:endParaRPr sz="1600">
              <a:solidFill>
                <a:schemeClr val="lt1"/>
              </a:solidFill>
              <a:latin typeface="Poppins"/>
              <a:ea typeface="Poppins"/>
              <a:cs typeface="Poppins"/>
              <a:sym typeface="Poppins"/>
            </a:endParaRPr>
          </a:p>
        </p:txBody>
      </p:sp>
      <p:sp>
        <p:nvSpPr>
          <p:cNvPr id="876" name="Google Shape;876;g292a534f014_2_235"/>
          <p:cNvSpPr/>
          <p:nvPr/>
        </p:nvSpPr>
        <p:spPr>
          <a:xfrm>
            <a:off x="9008083" y="9206382"/>
            <a:ext cx="230401" cy="177124"/>
          </a:xfrm>
          <a:custGeom>
            <a:avLst/>
            <a:gdLst/>
            <a:ahLst/>
            <a:cxnLst/>
            <a:rect l="l" t="t" r="r" b="b"/>
            <a:pathLst>
              <a:path w="17930" h="13784" extrusionOk="0">
                <a:moveTo>
                  <a:pt x="12887" y="1"/>
                </a:moveTo>
                <a:cubicBezTo>
                  <a:pt x="11206" y="1"/>
                  <a:pt x="9861" y="897"/>
                  <a:pt x="8965" y="2018"/>
                </a:cubicBezTo>
                <a:cubicBezTo>
                  <a:pt x="7956" y="897"/>
                  <a:pt x="6612" y="1"/>
                  <a:pt x="5043" y="1"/>
                </a:cubicBezTo>
                <a:cubicBezTo>
                  <a:pt x="2241" y="1"/>
                  <a:pt x="0" y="2242"/>
                  <a:pt x="0" y="5043"/>
                </a:cubicBezTo>
                <a:cubicBezTo>
                  <a:pt x="0" y="6500"/>
                  <a:pt x="560" y="7733"/>
                  <a:pt x="1457" y="8517"/>
                </a:cubicBezTo>
                <a:cubicBezTo>
                  <a:pt x="2241" y="9413"/>
                  <a:pt x="5603" y="12103"/>
                  <a:pt x="8853" y="13784"/>
                </a:cubicBezTo>
                <a:cubicBezTo>
                  <a:pt x="11766" y="11879"/>
                  <a:pt x="15464" y="9413"/>
                  <a:pt x="16249" y="8517"/>
                </a:cubicBezTo>
                <a:cubicBezTo>
                  <a:pt x="17257" y="7733"/>
                  <a:pt x="17817" y="6276"/>
                  <a:pt x="17817" y="4931"/>
                </a:cubicBezTo>
                <a:cubicBezTo>
                  <a:pt x="17929" y="2242"/>
                  <a:pt x="15688" y="1"/>
                  <a:pt x="12887" y="1"/>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877" name="Google Shape;877;g292a534f014_2_235"/>
          <p:cNvGrpSpPr/>
          <p:nvPr/>
        </p:nvGrpSpPr>
        <p:grpSpPr>
          <a:xfrm>
            <a:off x="13756188" y="9199257"/>
            <a:ext cx="191529" cy="191529"/>
            <a:chOff x="5925100" y="2102500"/>
            <a:chExt cx="372625" cy="372625"/>
          </a:xfrm>
        </p:grpSpPr>
        <p:sp>
          <p:nvSpPr>
            <p:cNvPr id="878" name="Google Shape;878;g292a534f014_2_235"/>
            <p:cNvSpPr/>
            <p:nvPr/>
          </p:nvSpPr>
          <p:spPr>
            <a:xfrm>
              <a:off x="5925100" y="2102500"/>
              <a:ext cx="372625" cy="372625"/>
            </a:xfrm>
            <a:custGeom>
              <a:avLst/>
              <a:gdLst/>
              <a:ahLst/>
              <a:cxnLst/>
              <a:rect l="l" t="t" r="r" b="b"/>
              <a:pathLst>
                <a:path w="14905" h="14905" extrusionOk="0">
                  <a:moveTo>
                    <a:pt x="14904" y="7396"/>
                  </a:moveTo>
                  <a:cubicBezTo>
                    <a:pt x="14904" y="11542"/>
                    <a:pt x="11542" y="14904"/>
                    <a:pt x="7396" y="14904"/>
                  </a:cubicBezTo>
                  <a:cubicBezTo>
                    <a:pt x="3362" y="14904"/>
                    <a:pt x="0" y="11542"/>
                    <a:pt x="0" y="7396"/>
                  </a:cubicBezTo>
                  <a:cubicBezTo>
                    <a:pt x="0" y="3362"/>
                    <a:pt x="3362" y="0"/>
                    <a:pt x="7396" y="0"/>
                  </a:cubicBezTo>
                  <a:cubicBezTo>
                    <a:pt x="11542" y="0"/>
                    <a:pt x="14904" y="3362"/>
                    <a:pt x="14904" y="7396"/>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879" name="Google Shape;879;g292a534f014_2_235"/>
            <p:cNvSpPr/>
            <p:nvPr/>
          </p:nvSpPr>
          <p:spPr>
            <a:xfrm>
              <a:off x="6110000" y="2214550"/>
              <a:ext cx="25" cy="151300"/>
            </a:xfrm>
            <a:custGeom>
              <a:avLst/>
              <a:gdLst/>
              <a:ahLst/>
              <a:cxnLst/>
              <a:rect l="l" t="t" r="r" b="b"/>
              <a:pathLst>
                <a:path w="1" h="6052" fill="none" extrusionOk="0">
                  <a:moveTo>
                    <a:pt x="0" y="1"/>
                  </a:moveTo>
                  <a:lnTo>
                    <a:pt x="0" y="6052"/>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880" name="Google Shape;880;g292a534f014_2_235"/>
            <p:cNvSpPr/>
            <p:nvPr/>
          </p:nvSpPr>
          <p:spPr>
            <a:xfrm>
              <a:off x="6034350" y="2287400"/>
              <a:ext cx="151300" cy="25"/>
            </a:xfrm>
            <a:custGeom>
              <a:avLst/>
              <a:gdLst/>
              <a:ahLst/>
              <a:cxnLst/>
              <a:rect l="l" t="t" r="r" b="b"/>
              <a:pathLst>
                <a:path w="6052" h="1" fill="none" extrusionOk="0">
                  <a:moveTo>
                    <a:pt x="6052" y="0"/>
                  </a:moveTo>
                  <a:lnTo>
                    <a:pt x="1" y="0"/>
                  </a:lnTo>
                </a:path>
              </a:pathLst>
            </a:custGeom>
            <a:gradFill>
              <a:gsLst>
                <a:gs pos="0">
                  <a:srgbClr val="DDFFB2"/>
                </a:gs>
                <a:gs pos="50000">
                  <a:srgbClr val="D5F979"/>
                </a:gs>
                <a:gs pos="100000">
                  <a:srgbClr val="A9F5B4"/>
                </a:gs>
              </a:gsLst>
              <a:lin ang="10800025" scaled="0"/>
            </a:gradFill>
            <a:ln w="9525" cap="flat" cmpd="sng">
              <a:solidFill>
                <a:schemeClr val="dk2"/>
              </a:solidFill>
              <a:prstDash val="solid"/>
              <a:miter lim="112058"/>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881" name="Google Shape;881;g292a534f014_2_235"/>
          <p:cNvGrpSpPr/>
          <p:nvPr/>
        </p:nvGrpSpPr>
        <p:grpSpPr>
          <a:xfrm>
            <a:off x="11246647" y="9044314"/>
            <a:ext cx="502829" cy="502829"/>
            <a:chOff x="5664289" y="4604097"/>
            <a:chExt cx="302399" cy="302399"/>
          </a:xfrm>
        </p:grpSpPr>
        <p:sp>
          <p:nvSpPr>
            <p:cNvPr id="882" name="Google Shape;882;g292a534f014_2_235"/>
            <p:cNvSpPr/>
            <p:nvPr/>
          </p:nvSpPr>
          <p:spPr>
            <a:xfrm>
              <a:off x="5664289" y="4604097"/>
              <a:ext cx="302399" cy="302399"/>
            </a:xfrm>
            <a:custGeom>
              <a:avLst/>
              <a:gdLst/>
              <a:ahLst/>
              <a:cxnLst/>
              <a:rect l="l" t="t" r="r" b="b"/>
              <a:pathLst>
                <a:path w="47066" h="47066" extrusionOk="0">
                  <a:moveTo>
                    <a:pt x="47066" y="23533"/>
                  </a:moveTo>
                  <a:cubicBezTo>
                    <a:pt x="47066" y="36532"/>
                    <a:pt x="36532" y="47065"/>
                    <a:pt x="23533" y="47065"/>
                  </a:cubicBezTo>
                  <a:cubicBezTo>
                    <a:pt x="10534" y="47065"/>
                    <a:pt x="1" y="36532"/>
                    <a:pt x="1" y="23533"/>
                  </a:cubicBezTo>
                  <a:cubicBezTo>
                    <a:pt x="1" y="10534"/>
                    <a:pt x="10534" y="1"/>
                    <a:pt x="23533" y="1"/>
                  </a:cubicBezTo>
                  <a:cubicBezTo>
                    <a:pt x="36532" y="1"/>
                    <a:pt x="47066" y="10534"/>
                    <a:pt x="47066" y="23533"/>
                  </a:cubicBezTo>
                  <a:close/>
                </a:path>
              </a:pathLst>
            </a:custGeom>
            <a:gradFill>
              <a:gsLst>
                <a:gs pos="0">
                  <a:srgbClr val="DDFFB2"/>
                </a:gs>
                <a:gs pos="50000">
                  <a:srgbClr val="D5F979"/>
                </a:gs>
                <a:gs pos="100000">
                  <a:srgbClr val="A9F5B4"/>
                </a:gs>
              </a:gsLst>
              <a:lin ang="10800025"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883" name="Google Shape;883;g292a534f014_2_235"/>
            <p:cNvSpPr/>
            <p:nvPr/>
          </p:nvSpPr>
          <p:spPr>
            <a:xfrm>
              <a:off x="5787402" y="4712088"/>
              <a:ext cx="89288" cy="102961"/>
            </a:xfrm>
            <a:custGeom>
              <a:avLst/>
              <a:gdLst/>
              <a:ahLst/>
              <a:cxnLst/>
              <a:rect l="l" t="t" r="r" b="b"/>
              <a:pathLst>
                <a:path w="13897" h="16025" extrusionOk="0">
                  <a:moveTo>
                    <a:pt x="1" y="1"/>
                  </a:moveTo>
                  <a:lnTo>
                    <a:pt x="1" y="16025"/>
                  </a:lnTo>
                  <a:lnTo>
                    <a:pt x="13896" y="8069"/>
                  </a:lnTo>
                  <a:lnTo>
                    <a:pt x="1" y="1"/>
                  </a:lnTo>
                  <a:close/>
                </a:path>
              </a:pathLst>
            </a:cu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a:spLocks noGrp="1"/>
          </p:cNvSpPr>
          <p:nvPr>
            <p:ph type="pic" idx="2"/>
          </p:nvPr>
        </p:nvSpPr>
        <p:spPr>
          <a:xfrm>
            <a:off x="1792288" y="612775"/>
            <a:ext cx="5486400" cy="4114800"/>
          </a:xfrm>
          <a:prstGeom prst="rect">
            <a:avLst/>
          </a:prstGeom>
          <a:noFill/>
          <a:ln>
            <a:noFill/>
          </a:ln>
        </p:spPr>
      </p:sp>
      <p:sp>
        <p:nvSpPr>
          <p:cNvPr id="64" name="Google Shape;64;p2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g292a349debb_2_1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2" name="Google Shape;82;g292a349debb_2_1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3" name="Google Shape;83;g292a349debb_2_1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g292a349debb_2_1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g292a349debb_2_1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55"/>
        <p:cNvGrpSpPr/>
        <p:nvPr/>
      </p:nvGrpSpPr>
      <p:grpSpPr>
        <a:xfrm>
          <a:off x="0" y="0"/>
          <a:ext cx="0" cy="0"/>
          <a:chOff x="0" y="0"/>
          <a:chExt cx="0" cy="0"/>
        </a:xfrm>
      </p:grpSpPr>
      <p:sp>
        <p:nvSpPr>
          <p:cNvPr id="156" name="Google Shape;156;g292a349debb_0_179"/>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rmAutofit/>
          </a:bodyPr>
          <a:lstStyle>
            <a:lvl1pPr lvl="0" rtl="0">
              <a:spcBef>
                <a:spcPts val="0"/>
              </a:spcBef>
              <a:spcAft>
                <a:spcPts val="0"/>
              </a:spcAft>
              <a:buClr>
                <a:schemeClr val="dk1"/>
              </a:buClr>
              <a:buSzPts val="5600"/>
              <a:buNone/>
              <a:defRPr sz="5600">
                <a:solidFill>
                  <a:schemeClr val="dk1"/>
                </a:solidFill>
              </a:defRPr>
            </a:lvl1pPr>
            <a:lvl2pPr lvl="1" rtl="0">
              <a:spcBef>
                <a:spcPts val="0"/>
              </a:spcBef>
              <a:spcAft>
                <a:spcPts val="0"/>
              </a:spcAft>
              <a:buClr>
                <a:schemeClr val="dk1"/>
              </a:buClr>
              <a:buSzPts val="5600"/>
              <a:buNone/>
              <a:defRPr sz="5600">
                <a:solidFill>
                  <a:schemeClr val="dk1"/>
                </a:solidFill>
              </a:defRPr>
            </a:lvl2pPr>
            <a:lvl3pPr lvl="2" rtl="0">
              <a:spcBef>
                <a:spcPts val="0"/>
              </a:spcBef>
              <a:spcAft>
                <a:spcPts val="0"/>
              </a:spcAft>
              <a:buClr>
                <a:schemeClr val="dk1"/>
              </a:buClr>
              <a:buSzPts val="5600"/>
              <a:buNone/>
              <a:defRPr sz="5600">
                <a:solidFill>
                  <a:schemeClr val="dk1"/>
                </a:solidFill>
              </a:defRPr>
            </a:lvl3pPr>
            <a:lvl4pPr lvl="3" rtl="0">
              <a:spcBef>
                <a:spcPts val="0"/>
              </a:spcBef>
              <a:spcAft>
                <a:spcPts val="0"/>
              </a:spcAft>
              <a:buClr>
                <a:schemeClr val="dk1"/>
              </a:buClr>
              <a:buSzPts val="5600"/>
              <a:buNone/>
              <a:defRPr sz="5600">
                <a:solidFill>
                  <a:schemeClr val="dk1"/>
                </a:solidFill>
              </a:defRPr>
            </a:lvl4pPr>
            <a:lvl5pPr lvl="4" rtl="0">
              <a:spcBef>
                <a:spcPts val="0"/>
              </a:spcBef>
              <a:spcAft>
                <a:spcPts val="0"/>
              </a:spcAft>
              <a:buClr>
                <a:schemeClr val="dk1"/>
              </a:buClr>
              <a:buSzPts val="5600"/>
              <a:buNone/>
              <a:defRPr sz="5600">
                <a:solidFill>
                  <a:schemeClr val="dk1"/>
                </a:solidFill>
              </a:defRPr>
            </a:lvl5pPr>
            <a:lvl6pPr lvl="5" rtl="0">
              <a:spcBef>
                <a:spcPts val="0"/>
              </a:spcBef>
              <a:spcAft>
                <a:spcPts val="0"/>
              </a:spcAft>
              <a:buClr>
                <a:schemeClr val="dk1"/>
              </a:buClr>
              <a:buSzPts val="5600"/>
              <a:buNone/>
              <a:defRPr sz="5600">
                <a:solidFill>
                  <a:schemeClr val="dk1"/>
                </a:solidFill>
              </a:defRPr>
            </a:lvl6pPr>
            <a:lvl7pPr lvl="6" rtl="0">
              <a:spcBef>
                <a:spcPts val="0"/>
              </a:spcBef>
              <a:spcAft>
                <a:spcPts val="0"/>
              </a:spcAft>
              <a:buClr>
                <a:schemeClr val="dk1"/>
              </a:buClr>
              <a:buSzPts val="5600"/>
              <a:buNone/>
              <a:defRPr sz="5600">
                <a:solidFill>
                  <a:schemeClr val="dk1"/>
                </a:solidFill>
              </a:defRPr>
            </a:lvl7pPr>
            <a:lvl8pPr lvl="7" rtl="0">
              <a:spcBef>
                <a:spcPts val="0"/>
              </a:spcBef>
              <a:spcAft>
                <a:spcPts val="0"/>
              </a:spcAft>
              <a:buClr>
                <a:schemeClr val="dk1"/>
              </a:buClr>
              <a:buSzPts val="5600"/>
              <a:buNone/>
              <a:defRPr sz="5600">
                <a:solidFill>
                  <a:schemeClr val="dk1"/>
                </a:solidFill>
              </a:defRPr>
            </a:lvl8pPr>
            <a:lvl9pPr lvl="8" rtl="0">
              <a:spcBef>
                <a:spcPts val="0"/>
              </a:spcBef>
              <a:spcAft>
                <a:spcPts val="0"/>
              </a:spcAft>
              <a:buClr>
                <a:schemeClr val="dk1"/>
              </a:buClr>
              <a:buSzPts val="5600"/>
              <a:buNone/>
              <a:defRPr sz="5600">
                <a:solidFill>
                  <a:schemeClr val="dk1"/>
                </a:solidFill>
              </a:defRPr>
            </a:lvl9pPr>
          </a:lstStyle>
          <a:p>
            <a:endParaRPr/>
          </a:p>
        </p:txBody>
      </p:sp>
      <p:sp>
        <p:nvSpPr>
          <p:cNvPr id="157" name="Google Shape;157;g292a349debb_0_179"/>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rmAutofit/>
          </a:bodyPr>
          <a:lstStyle>
            <a:lvl1pPr marL="457200" lvl="0" indent="-457200" rtl="0">
              <a:lnSpc>
                <a:spcPct val="115000"/>
              </a:lnSpc>
              <a:spcBef>
                <a:spcPts val="0"/>
              </a:spcBef>
              <a:spcAft>
                <a:spcPts val="0"/>
              </a:spcAft>
              <a:buClr>
                <a:schemeClr val="dk2"/>
              </a:buClr>
              <a:buSzPts val="3600"/>
              <a:buChar char="●"/>
              <a:defRPr sz="3600">
                <a:solidFill>
                  <a:schemeClr val="dk2"/>
                </a:solidFill>
              </a:defRPr>
            </a:lvl1pPr>
            <a:lvl2pPr marL="914400" lvl="1" indent="-406400" rtl="0">
              <a:lnSpc>
                <a:spcPct val="115000"/>
              </a:lnSpc>
              <a:spcBef>
                <a:spcPts val="0"/>
              </a:spcBef>
              <a:spcAft>
                <a:spcPts val="0"/>
              </a:spcAft>
              <a:buClr>
                <a:schemeClr val="dk2"/>
              </a:buClr>
              <a:buSzPts val="2800"/>
              <a:buChar char="○"/>
              <a:defRPr sz="2800">
                <a:solidFill>
                  <a:schemeClr val="dk2"/>
                </a:solidFill>
              </a:defRPr>
            </a:lvl2pPr>
            <a:lvl3pPr marL="1371600" lvl="2" indent="-406400" rtl="0">
              <a:lnSpc>
                <a:spcPct val="115000"/>
              </a:lnSpc>
              <a:spcBef>
                <a:spcPts val="0"/>
              </a:spcBef>
              <a:spcAft>
                <a:spcPts val="0"/>
              </a:spcAft>
              <a:buClr>
                <a:schemeClr val="dk2"/>
              </a:buClr>
              <a:buSzPts val="2800"/>
              <a:buChar char="■"/>
              <a:defRPr sz="2800">
                <a:solidFill>
                  <a:schemeClr val="dk2"/>
                </a:solidFill>
              </a:defRPr>
            </a:lvl3pPr>
            <a:lvl4pPr marL="1828800" lvl="3" indent="-406400" rtl="0">
              <a:lnSpc>
                <a:spcPct val="115000"/>
              </a:lnSpc>
              <a:spcBef>
                <a:spcPts val="0"/>
              </a:spcBef>
              <a:spcAft>
                <a:spcPts val="0"/>
              </a:spcAft>
              <a:buClr>
                <a:schemeClr val="dk2"/>
              </a:buClr>
              <a:buSzPts val="2800"/>
              <a:buChar char="●"/>
              <a:defRPr sz="2800">
                <a:solidFill>
                  <a:schemeClr val="dk2"/>
                </a:solidFill>
              </a:defRPr>
            </a:lvl4pPr>
            <a:lvl5pPr marL="2286000" lvl="4" indent="-406400" rtl="0">
              <a:lnSpc>
                <a:spcPct val="115000"/>
              </a:lnSpc>
              <a:spcBef>
                <a:spcPts val="0"/>
              </a:spcBef>
              <a:spcAft>
                <a:spcPts val="0"/>
              </a:spcAft>
              <a:buClr>
                <a:schemeClr val="dk2"/>
              </a:buClr>
              <a:buSzPts val="2800"/>
              <a:buChar char="○"/>
              <a:defRPr sz="2800">
                <a:solidFill>
                  <a:schemeClr val="dk2"/>
                </a:solidFill>
              </a:defRPr>
            </a:lvl5pPr>
            <a:lvl6pPr marL="2743200" lvl="5" indent="-406400" rtl="0">
              <a:lnSpc>
                <a:spcPct val="115000"/>
              </a:lnSpc>
              <a:spcBef>
                <a:spcPts val="0"/>
              </a:spcBef>
              <a:spcAft>
                <a:spcPts val="0"/>
              </a:spcAft>
              <a:buClr>
                <a:schemeClr val="dk2"/>
              </a:buClr>
              <a:buSzPts val="2800"/>
              <a:buChar char="■"/>
              <a:defRPr sz="2800">
                <a:solidFill>
                  <a:schemeClr val="dk2"/>
                </a:solidFill>
              </a:defRPr>
            </a:lvl6pPr>
            <a:lvl7pPr marL="3200400" lvl="6" indent="-406400" rtl="0">
              <a:lnSpc>
                <a:spcPct val="115000"/>
              </a:lnSpc>
              <a:spcBef>
                <a:spcPts val="0"/>
              </a:spcBef>
              <a:spcAft>
                <a:spcPts val="0"/>
              </a:spcAft>
              <a:buClr>
                <a:schemeClr val="dk2"/>
              </a:buClr>
              <a:buSzPts val="2800"/>
              <a:buChar char="●"/>
              <a:defRPr sz="2800">
                <a:solidFill>
                  <a:schemeClr val="dk2"/>
                </a:solidFill>
              </a:defRPr>
            </a:lvl7pPr>
            <a:lvl8pPr marL="3657600" lvl="7" indent="-406400" rtl="0">
              <a:lnSpc>
                <a:spcPct val="115000"/>
              </a:lnSpc>
              <a:spcBef>
                <a:spcPts val="0"/>
              </a:spcBef>
              <a:spcAft>
                <a:spcPts val="0"/>
              </a:spcAft>
              <a:buClr>
                <a:schemeClr val="dk2"/>
              </a:buClr>
              <a:buSzPts val="2800"/>
              <a:buChar char="○"/>
              <a:defRPr sz="2800">
                <a:solidFill>
                  <a:schemeClr val="dk2"/>
                </a:solidFill>
              </a:defRPr>
            </a:lvl8pPr>
            <a:lvl9pPr marL="4114800" lvl="8" indent="-406400" rtl="0">
              <a:lnSpc>
                <a:spcPct val="115000"/>
              </a:lnSpc>
              <a:spcBef>
                <a:spcPts val="0"/>
              </a:spcBef>
              <a:spcAft>
                <a:spcPts val="0"/>
              </a:spcAft>
              <a:buClr>
                <a:schemeClr val="dk2"/>
              </a:buClr>
              <a:buSzPts val="2800"/>
              <a:buChar char="■"/>
              <a:defRPr sz="2800">
                <a:solidFill>
                  <a:schemeClr val="dk2"/>
                </a:solidFill>
              </a:defRPr>
            </a:lvl9pPr>
          </a:lstStyle>
          <a:p>
            <a:endParaRPr/>
          </a:p>
        </p:txBody>
      </p:sp>
      <p:sp>
        <p:nvSpPr>
          <p:cNvPr id="158" name="Google Shape;158;g292a349debb_0_179"/>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lvl="0" algn="r" rtl="0">
              <a:buNone/>
              <a:defRPr sz="2000">
                <a:solidFill>
                  <a:schemeClr val="dk2"/>
                </a:solidFill>
              </a:defRPr>
            </a:lvl1pPr>
            <a:lvl2pPr lvl="1" algn="r" rtl="0">
              <a:buNone/>
              <a:defRPr sz="2000">
                <a:solidFill>
                  <a:schemeClr val="dk2"/>
                </a:solidFill>
              </a:defRPr>
            </a:lvl2pPr>
            <a:lvl3pPr lvl="2" algn="r" rtl="0">
              <a:buNone/>
              <a:defRPr sz="2000">
                <a:solidFill>
                  <a:schemeClr val="dk2"/>
                </a:solidFill>
              </a:defRPr>
            </a:lvl3pPr>
            <a:lvl4pPr lvl="3" algn="r" rtl="0">
              <a:buNone/>
              <a:defRPr sz="2000">
                <a:solidFill>
                  <a:schemeClr val="dk2"/>
                </a:solidFill>
              </a:defRPr>
            </a:lvl4pPr>
            <a:lvl5pPr lvl="4" algn="r" rtl="0">
              <a:buNone/>
              <a:defRPr sz="2000">
                <a:solidFill>
                  <a:schemeClr val="dk2"/>
                </a:solidFill>
              </a:defRPr>
            </a:lvl5pPr>
            <a:lvl6pPr lvl="5" algn="r" rtl="0">
              <a:buNone/>
              <a:defRPr sz="2000">
                <a:solidFill>
                  <a:schemeClr val="dk2"/>
                </a:solidFill>
              </a:defRPr>
            </a:lvl6pPr>
            <a:lvl7pPr lvl="6" algn="r" rtl="0">
              <a:buNone/>
              <a:defRPr sz="2000">
                <a:solidFill>
                  <a:schemeClr val="dk2"/>
                </a:solidFill>
              </a:defRPr>
            </a:lvl7pPr>
            <a:lvl8pPr lvl="7" algn="r" rtl="0">
              <a:buNone/>
              <a:defRPr sz="2000">
                <a:solidFill>
                  <a:schemeClr val="dk2"/>
                </a:solidFill>
              </a:defRPr>
            </a:lvl8pPr>
            <a:lvl9pPr lvl="8" algn="r" rtl="0">
              <a:buNone/>
              <a:defRPr sz="2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2"/>
        <p:cNvGrpSpPr/>
        <p:nvPr/>
      </p:nvGrpSpPr>
      <p:grpSpPr>
        <a:xfrm>
          <a:off x="0" y="0"/>
          <a:ext cx="0" cy="0"/>
          <a:chOff x="0" y="0"/>
          <a:chExt cx="0" cy="0"/>
        </a:xfrm>
      </p:grpSpPr>
      <p:sp>
        <p:nvSpPr>
          <p:cNvPr id="773" name="Google Shape;773;g292a534f014_2_16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74" name="Google Shape;774;g292a534f014_2_160"/>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75" name="Google Shape;775;g292a534f014_2_16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6" name="Google Shape;776;g292a534f014_2_16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7" name="Google Shape;777;g292a534f014_2_16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8" Type="http://schemas.openxmlformats.org/officeDocument/2006/relationships/image" Target="../media/image27.jpg"/><Relationship Id="rId13" Type="http://schemas.openxmlformats.org/officeDocument/2006/relationships/image" Target="../media/image32.jpg"/><Relationship Id="rId18" Type="http://schemas.openxmlformats.org/officeDocument/2006/relationships/image" Target="../media/image37.jpg"/><Relationship Id="rId3" Type="http://schemas.openxmlformats.org/officeDocument/2006/relationships/image" Target="../media/image5.png"/><Relationship Id="rId7" Type="http://schemas.openxmlformats.org/officeDocument/2006/relationships/image" Target="../media/image26.jpg"/><Relationship Id="rId12" Type="http://schemas.openxmlformats.org/officeDocument/2006/relationships/image" Target="../media/image31.jpg"/><Relationship Id="rId17" Type="http://schemas.openxmlformats.org/officeDocument/2006/relationships/image" Target="../media/image36.png"/><Relationship Id="rId2" Type="http://schemas.openxmlformats.org/officeDocument/2006/relationships/notesSlide" Target="../notesSlides/notesSlide11.xml"/><Relationship Id="rId16" Type="http://schemas.openxmlformats.org/officeDocument/2006/relationships/image" Target="../media/image35.png"/><Relationship Id="rId1" Type="http://schemas.openxmlformats.org/officeDocument/2006/relationships/slideLayout" Target="../slideLayouts/slideLayout33.xml"/><Relationship Id="rId6" Type="http://schemas.openxmlformats.org/officeDocument/2006/relationships/image" Target="../media/image25.jpg"/><Relationship Id="rId11" Type="http://schemas.openxmlformats.org/officeDocument/2006/relationships/image" Target="../media/image30.jpg"/><Relationship Id="rId5" Type="http://schemas.openxmlformats.org/officeDocument/2006/relationships/image" Target="../media/image24.jpg"/><Relationship Id="rId15" Type="http://schemas.openxmlformats.org/officeDocument/2006/relationships/image" Target="../media/image34.png"/><Relationship Id="rId10" Type="http://schemas.openxmlformats.org/officeDocument/2006/relationships/image" Target="../media/image29.jpg"/><Relationship Id="rId19" Type="http://schemas.openxmlformats.org/officeDocument/2006/relationships/image" Target="../media/image38.jpg"/><Relationship Id="rId4" Type="http://schemas.openxmlformats.org/officeDocument/2006/relationships/image" Target="../media/image23.png"/><Relationship Id="rId9" Type="http://schemas.openxmlformats.org/officeDocument/2006/relationships/image" Target="../media/image28.jpg"/><Relationship Id="rId14" Type="http://schemas.openxmlformats.org/officeDocument/2006/relationships/image" Target="../media/image33.jp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3.xml"/><Relationship Id="rId5" Type="http://schemas.openxmlformats.org/officeDocument/2006/relationships/image" Target="../media/image39.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9.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33.xml"/><Relationship Id="rId6" Type="http://schemas.openxmlformats.org/officeDocument/2006/relationships/image" Target="../media/image41.jp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jpg"/><Relationship Id="rId4" Type="http://schemas.openxmlformats.org/officeDocument/2006/relationships/image" Target="../media/image5.png"/><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33.jp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png"/><Relationship Id="rId2" Type="http://schemas.openxmlformats.org/officeDocument/2006/relationships/notesSlide" Target="../notesSlides/notesSlide14.xml"/><Relationship Id="rId16" Type="http://schemas.openxmlformats.org/officeDocument/2006/relationships/image" Target="../media/image56.png"/><Relationship Id="rId1" Type="http://schemas.openxmlformats.org/officeDocument/2006/relationships/slideLayout" Target="../slideLayouts/slideLayout3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34.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38.jp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3.xml"/><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3.xml"/><Relationship Id="rId4" Type="http://schemas.openxmlformats.org/officeDocument/2006/relationships/image" Target="../media/image64.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3.xml"/><Relationship Id="rId4" Type="http://schemas.openxmlformats.org/officeDocument/2006/relationships/image" Target="../media/image64.jp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3.xml"/><Relationship Id="rId4" Type="http://schemas.openxmlformats.org/officeDocument/2006/relationships/image" Target="../media/image65.gif"/></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3.xml"/><Relationship Id="rId5" Type="http://schemas.openxmlformats.org/officeDocument/2006/relationships/image" Target="../media/image6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3.xml"/><Relationship Id="rId5" Type="http://schemas.openxmlformats.org/officeDocument/2006/relationships/image" Target="../media/image18.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3.xml"/><Relationship Id="rId5" Type="http://schemas.openxmlformats.org/officeDocument/2006/relationships/image" Target="../media/image2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grpSp>
        <p:nvGrpSpPr>
          <p:cNvPr id="892" name="Google Shape;892;g28e0f27beca_0_3"/>
          <p:cNvGrpSpPr/>
          <p:nvPr/>
        </p:nvGrpSpPr>
        <p:grpSpPr>
          <a:xfrm>
            <a:off x="-83704" y="-948437"/>
            <a:ext cx="18371704" cy="11536501"/>
            <a:chOff x="-83704" y="-948437"/>
            <a:chExt cx="18371704" cy="11536501"/>
          </a:xfrm>
        </p:grpSpPr>
        <p:sp>
          <p:nvSpPr>
            <p:cNvPr id="893" name="Google Shape;893;g28e0f27beca_0_3"/>
            <p:cNvSpPr/>
            <p:nvPr/>
          </p:nvSpPr>
          <p:spPr>
            <a:xfrm>
              <a:off x="0" y="-1"/>
              <a:ext cx="18288000" cy="10287001"/>
            </a:xfrm>
            <a:custGeom>
              <a:avLst/>
              <a:gdLst/>
              <a:ahLst/>
              <a:cxnLst/>
              <a:rect l="l" t="t" r="r" b="b"/>
              <a:pathLst>
                <a:path w="18288000" h="10287001" extrusionOk="0">
                  <a:moveTo>
                    <a:pt x="0" y="0"/>
                  </a:moveTo>
                  <a:lnTo>
                    <a:pt x="18288000" y="0"/>
                  </a:lnTo>
                  <a:lnTo>
                    <a:pt x="18288000" y="10287001"/>
                  </a:lnTo>
                  <a:lnTo>
                    <a:pt x="0" y="10287001"/>
                  </a:lnTo>
                  <a:lnTo>
                    <a:pt x="0" y="0"/>
                  </a:lnTo>
                  <a:close/>
                </a:path>
              </a:pathLst>
            </a:custGeom>
            <a:blipFill rotWithShape="1">
              <a:blip r:embed="rId3">
                <a:alphaModFix/>
              </a:blip>
              <a:stretch>
                <a:fillRect l="-1559" b="-19578"/>
              </a:stretch>
            </a:blipFill>
            <a:ln>
              <a:noFill/>
            </a:ln>
          </p:spPr>
          <p:txBody>
            <a:bodyPr/>
            <a:lstStyle/>
            <a:p>
              <a:endParaRPr lang="en-US"/>
            </a:p>
          </p:txBody>
        </p:sp>
        <p:sp>
          <p:nvSpPr>
            <p:cNvPr id="894" name="Google Shape;894;g28e0f27beca_0_3"/>
            <p:cNvSpPr/>
            <p:nvPr/>
          </p:nvSpPr>
          <p:spPr>
            <a:xfrm>
              <a:off x="15389906" y="136430"/>
              <a:ext cx="2722871" cy="1120915"/>
            </a:xfrm>
            <a:custGeom>
              <a:avLst/>
              <a:gdLst/>
              <a:ahLst/>
              <a:cxnLst/>
              <a:rect l="l" t="t" r="r" b="b"/>
              <a:pathLst>
                <a:path w="2722871" h="1120915" extrusionOk="0">
                  <a:moveTo>
                    <a:pt x="0" y="0"/>
                  </a:moveTo>
                  <a:lnTo>
                    <a:pt x="2722871" y="0"/>
                  </a:lnTo>
                  <a:lnTo>
                    <a:pt x="2722871" y="1120915"/>
                  </a:lnTo>
                  <a:lnTo>
                    <a:pt x="0" y="1120915"/>
                  </a:lnTo>
                  <a:lnTo>
                    <a:pt x="0" y="0"/>
                  </a:lnTo>
                  <a:close/>
                </a:path>
              </a:pathLst>
            </a:custGeom>
            <a:blipFill rotWithShape="1">
              <a:blip r:embed="rId4">
                <a:alphaModFix amt="50000"/>
              </a:blip>
              <a:stretch>
                <a:fillRect/>
              </a:stretch>
            </a:blipFill>
            <a:ln>
              <a:noFill/>
            </a:ln>
          </p:spPr>
          <p:txBody>
            <a:bodyPr/>
            <a:lstStyle/>
            <a:p>
              <a:endParaRPr lang="en-US"/>
            </a:p>
          </p:txBody>
        </p:sp>
        <p:grpSp>
          <p:nvGrpSpPr>
            <p:cNvPr id="895" name="Google Shape;895;g28e0f27beca_0_3"/>
            <p:cNvGrpSpPr/>
            <p:nvPr/>
          </p:nvGrpSpPr>
          <p:grpSpPr>
            <a:xfrm>
              <a:off x="-83704" y="-948437"/>
              <a:ext cx="5421973" cy="11536501"/>
              <a:chOff x="0" y="-190500"/>
              <a:chExt cx="1428000" cy="3038400"/>
            </a:xfrm>
          </p:grpSpPr>
          <p:sp>
            <p:nvSpPr>
              <p:cNvPr id="896" name="Google Shape;896;g28e0f27beca_0_3"/>
              <p:cNvSpPr/>
              <p:nvPr/>
            </p:nvSpPr>
            <p:spPr>
              <a:xfrm>
                <a:off x="0" y="0"/>
                <a:ext cx="1427856" cy="2847785"/>
              </a:xfrm>
              <a:custGeom>
                <a:avLst/>
                <a:gdLst/>
                <a:ahLst/>
                <a:cxnLst/>
                <a:rect l="l" t="t" r="r" b="b"/>
                <a:pathLst>
                  <a:path w="1427856" h="2847785" extrusionOk="0">
                    <a:moveTo>
                      <a:pt x="72830" y="0"/>
                    </a:moveTo>
                    <a:lnTo>
                      <a:pt x="1355026" y="0"/>
                    </a:lnTo>
                    <a:cubicBezTo>
                      <a:pt x="1374342" y="0"/>
                      <a:pt x="1392867" y="7673"/>
                      <a:pt x="1406525" y="21331"/>
                    </a:cubicBezTo>
                    <a:cubicBezTo>
                      <a:pt x="1420183" y="34990"/>
                      <a:pt x="1427856" y="53514"/>
                      <a:pt x="1427856" y="72830"/>
                    </a:cubicBezTo>
                    <a:lnTo>
                      <a:pt x="1427856" y="2774955"/>
                    </a:lnTo>
                    <a:cubicBezTo>
                      <a:pt x="1427856" y="2815178"/>
                      <a:pt x="1395249" y="2847785"/>
                      <a:pt x="1355026" y="2847785"/>
                    </a:cubicBezTo>
                    <a:lnTo>
                      <a:pt x="72830" y="2847785"/>
                    </a:lnTo>
                    <a:cubicBezTo>
                      <a:pt x="32607" y="2847785"/>
                      <a:pt x="0" y="2815178"/>
                      <a:pt x="0" y="2774955"/>
                    </a:cubicBezTo>
                    <a:lnTo>
                      <a:pt x="0" y="72830"/>
                    </a:lnTo>
                    <a:cubicBezTo>
                      <a:pt x="0" y="32607"/>
                      <a:pt x="32607" y="0"/>
                      <a:pt x="72830" y="0"/>
                    </a:cubicBezTo>
                    <a:close/>
                  </a:path>
                </a:pathLst>
              </a:custGeom>
              <a:solidFill>
                <a:srgbClr val="000000">
                  <a:alpha val="3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g28e0f27beca_0_3"/>
              <p:cNvSpPr txBox="1"/>
              <p:nvPr/>
            </p:nvSpPr>
            <p:spPr>
              <a:xfrm>
                <a:off x="0" y="-190500"/>
                <a:ext cx="1428000" cy="3038400"/>
              </a:xfrm>
              <a:prstGeom prst="rect">
                <a:avLst/>
              </a:prstGeom>
              <a:noFill/>
              <a:ln>
                <a:noFill/>
              </a:ln>
            </p:spPr>
            <p:txBody>
              <a:bodyPr spcFirstLastPara="1" wrap="square" lIns="50800" tIns="50800" rIns="50800" bIns="50800" anchor="ctr" anchorCtr="0">
                <a:noAutofit/>
              </a:bodyPr>
              <a:lstStyle/>
              <a:p>
                <a:pPr marL="0" marR="0" lvl="0" indent="0" algn="ctr" rtl="0">
                  <a:lnSpc>
                    <a:spcPct val="2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98" name="Google Shape;898;g28e0f27beca_0_3"/>
            <p:cNvSpPr txBox="1"/>
            <p:nvPr/>
          </p:nvSpPr>
          <p:spPr>
            <a:xfrm>
              <a:off x="411863" y="231035"/>
              <a:ext cx="4772100" cy="5726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300" i="0" u="none" strike="noStrike" cap="none">
                  <a:solidFill>
                    <a:srgbClr val="E6DCCA"/>
                  </a:solidFill>
                  <a:latin typeface="Poppins ExtraBold"/>
                  <a:ea typeface="Poppins ExtraBold"/>
                  <a:cs typeface="Poppins ExtraBold"/>
                  <a:sym typeface="Poppins ExtraBold"/>
                </a:rPr>
                <a:t>from</a:t>
              </a:r>
              <a:r>
                <a:rPr lang="en-US" sz="9300" i="0" u="none" strike="noStrike" cap="none">
                  <a:solidFill>
                    <a:srgbClr val="96E896"/>
                  </a:solidFill>
                  <a:latin typeface="Poppins ExtraBold"/>
                  <a:ea typeface="Poppins ExtraBold"/>
                  <a:cs typeface="Poppins ExtraBold"/>
                  <a:sym typeface="Poppins ExtraBold"/>
                </a:rPr>
                <a:t> </a:t>
              </a:r>
              <a:r>
                <a:rPr lang="en-US" sz="9300" i="0" u="none" strike="noStrike" cap="none">
                  <a:solidFill>
                    <a:srgbClr val="84C184"/>
                  </a:solidFill>
                  <a:latin typeface="Poppins ExtraBold"/>
                  <a:ea typeface="Poppins ExtraBold"/>
                  <a:cs typeface="Poppins ExtraBold"/>
                  <a:sym typeface="Poppins ExtraBold"/>
                </a:rPr>
                <a:t>charts</a:t>
              </a:r>
              <a:r>
                <a:rPr lang="en-US" sz="9300" i="0" u="none" strike="noStrike" cap="none">
                  <a:solidFill>
                    <a:srgbClr val="96E896"/>
                  </a:solidFill>
                  <a:latin typeface="Poppins ExtraBold"/>
                  <a:ea typeface="Poppins ExtraBold"/>
                  <a:cs typeface="Poppins ExtraBold"/>
                  <a:sym typeface="Poppins ExtraBold"/>
                </a:rPr>
                <a:t> </a:t>
              </a:r>
              <a:r>
                <a:rPr lang="en-US" sz="9300" i="0" u="none" strike="noStrike" cap="none">
                  <a:solidFill>
                    <a:srgbClr val="E6DCCA"/>
                  </a:solidFill>
                  <a:latin typeface="Poppins ExtraBold"/>
                  <a:ea typeface="Poppins ExtraBold"/>
                  <a:cs typeface="Poppins ExtraBold"/>
                  <a:sym typeface="Poppins ExtraBold"/>
                </a:rPr>
                <a:t>to</a:t>
              </a:r>
              <a:r>
                <a:rPr lang="en-US" sz="9300" i="0" u="none" strike="noStrike" cap="none">
                  <a:solidFill>
                    <a:srgbClr val="96E896"/>
                  </a:solidFill>
                  <a:latin typeface="Poppins ExtraBold"/>
                  <a:ea typeface="Poppins ExtraBold"/>
                  <a:cs typeface="Poppins ExtraBold"/>
                  <a:sym typeface="Poppins ExtraBold"/>
                </a:rPr>
                <a:t> </a:t>
              </a:r>
              <a:r>
                <a:rPr lang="en-US" sz="9300" i="0" u="none" strike="noStrike" cap="none">
                  <a:solidFill>
                    <a:srgbClr val="DD4A67"/>
                  </a:solidFill>
                  <a:latin typeface="Poppins ExtraBold"/>
                  <a:ea typeface="Poppins ExtraBold"/>
                  <a:cs typeface="Poppins ExtraBold"/>
                  <a:sym typeface="Poppins ExtraBold"/>
                </a:rPr>
                <a:t>hearts</a:t>
              </a:r>
              <a:r>
                <a:rPr lang="en-US" sz="9300" i="0" u="none" strike="noStrike" cap="none">
                  <a:solidFill>
                    <a:srgbClr val="E6DCCA"/>
                  </a:solidFill>
                  <a:latin typeface="Poppins ExtraBold"/>
                  <a:ea typeface="Poppins ExtraBold"/>
                  <a:cs typeface="Poppins ExtraBold"/>
                  <a:sym typeface="Poppins ExtraBold"/>
                </a:rPr>
                <a:t>.</a:t>
              </a:r>
              <a:endParaRPr>
                <a:latin typeface="Poppins ExtraBold"/>
                <a:ea typeface="Poppins ExtraBold"/>
                <a:cs typeface="Poppins ExtraBold"/>
                <a:sym typeface="Poppins ExtraBold"/>
              </a:endParaRPr>
            </a:p>
          </p:txBody>
        </p:sp>
        <p:sp>
          <p:nvSpPr>
            <p:cNvPr id="899" name="Google Shape;899;g28e0f27beca_0_3"/>
            <p:cNvSpPr txBox="1"/>
            <p:nvPr/>
          </p:nvSpPr>
          <p:spPr>
            <a:xfrm>
              <a:off x="652675" y="6486725"/>
              <a:ext cx="3578700" cy="158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solidFill>
                    <a:srgbClr val="E6DCCA"/>
                  </a:solidFill>
                  <a:latin typeface="Poppins Medium"/>
                  <a:ea typeface="Poppins Medium"/>
                  <a:cs typeface="Poppins Medium"/>
                  <a:sym typeface="Poppins Medium"/>
                </a:rPr>
                <a:t>using data science to boost </a:t>
              </a:r>
              <a:r>
                <a:rPr lang="en-US" sz="3900">
                  <a:solidFill>
                    <a:srgbClr val="E6DCCA"/>
                  </a:solidFill>
                  <a:latin typeface="Poppins Black"/>
                  <a:ea typeface="Poppins Black"/>
                  <a:cs typeface="Poppins Black"/>
                  <a:sym typeface="Poppins Black"/>
                </a:rPr>
                <a:t>mrld</a:t>
              </a:r>
              <a:r>
                <a:rPr lang="en-US" sz="2600">
                  <a:solidFill>
                    <a:srgbClr val="E6DCCA"/>
                  </a:solidFill>
                  <a:latin typeface="Poppins Medium"/>
                  <a:ea typeface="Poppins Medium"/>
                  <a:cs typeface="Poppins Medium"/>
                  <a:sym typeface="Poppins Medium"/>
                </a:rPr>
                <a:t>‘s Spotify presence</a:t>
              </a:r>
              <a:endParaRPr sz="3900">
                <a:solidFill>
                  <a:srgbClr val="E6DCCA"/>
                </a:solidFill>
                <a:latin typeface="Poppins Black"/>
                <a:ea typeface="Poppins Black"/>
                <a:cs typeface="Poppins Black"/>
                <a:sym typeface="Poppins Black"/>
              </a:endParaRPr>
            </a:p>
          </p:txBody>
        </p:sp>
        <p:pic>
          <p:nvPicPr>
            <p:cNvPr id="900" name="Google Shape;900;g28e0f27beca_0_3"/>
            <p:cNvPicPr preferRelativeResize="0"/>
            <p:nvPr/>
          </p:nvPicPr>
          <p:blipFill rotWithShape="1">
            <a:blip r:embed="rId5">
              <a:alphaModFix amt="34000"/>
            </a:blip>
            <a:srcRect/>
            <a:stretch/>
          </p:blipFill>
          <p:spPr>
            <a:xfrm>
              <a:off x="7" y="9021036"/>
              <a:ext cx="18287980" cy="1265956"/>
            </a:xfrm>
            <a:prstGeom prst="rect">
              <a:avLst/>
            </a:prstGeom>
            <a:noFill/>
            <a:ln>
              <a:noFill/>
            </a:ln>
            <a:effectLst>
              <a:outerShdw blurRad="57150" dist="19050" dir="5400000" algn="bl" rotWithShape="0">
                <a:srgbClr val="000000">
                  <a:alpha val="73000"/>
                </a:srgbClr>
              </a:outerShdw>
            </a:effectLst>
          </p:spPr>
        </p:pic>
        <p:pic>
          <p:nvPicPr>
            <p:cNvPr id="901" name="Google Shape;901;g28e0f27beca_0_3"/>
            <p:cNvPicPr preferRelativeResize="0"/>
            <p:nvPr/>
          </p:nvPicPr>
          <p:blipFill>
            <a:blip r:embed="rId6">
              <a:alphaModFix amt="50000"/>
            </a:blip>
            <a:stretch>
              <a:fillRect/>
            </a:stretch>
          </p:blipFill>
          <p:spPr>
            <a:xfrm>
              <a:off x="16307250" y="8072225"/>
              <a:ext cx="1805525" cy="96790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56"/>
        <p:cNvGrpSpPr/>
        <p:nvPr/>
      </p:nvGrpSpPr>
      <p:grpSpPr>
        <a:xfrm>
          <a:off x="0" y="0"/>
          <a:ext cx="0" cy="0"/>
          <a:chOff x="0" y="0"/>
          <a:chExt cx="0" cy="0"/>
        </a:xfrm>
      </p:grpSpPr>
      <p:pic>
        <p:nvPicPr>
          <p:cNvPr id="1057" name="Google Shape;1057;g2930da36510_1_129"/>
          <p:cNvPicPr preferRelativeResize="0"/>
          <p:nvPr/>
        </p:nvPicPr>
        <p:blipFill>
          <a:blip r:embed="rId3">
            <a:alphaModFix amt="40000"/>
          </a:blip>
          <a:stretch>
            <a:fillRect/>
          </a:stretch>
        </p:blipFill>
        <p:spPr>
          <a:xfrm>
            <a:off x="11" y="0"/>
            <a:ext cx="18288000" cy="10287034"/>
          </a:xfrm>
          <a:prstGeom prst="rect">
            <a:avLst/>
          </a:prstGeom>
          <a:noFill/>
          <a:ln>
            <a:noFill/>
          </a:ln>
        </p:spPr>
      </p:pic>
      <p:sp>
        <p:nvSpPr>
          <p:cNvPr id="1058" name="Google Shape;1058;g2930da36510_1_129"/>
          <p:cNvSpPr txBox="1"/>
          <p:nvPr/>
        </p:nvSpPr>
        <p:spPr>
          <a:xfrm rot="-463103">
            <a:off x="14280104" y="6359927"/>
            <a:ext cx="2515187" cy="215533"/>
          </a:xfrm>
          <a:prstGeom prst="rect">
            <a:avLst/>
          </a:prstGeom>
          <a:noFill/>
          <a:ln>
            <a:noFill/>
          </a:ln>
        </p:spPr>
        <p:txBody>
          <a:bodyPr spcFirstLastPara="1" wrap="square" lIns="0" tIns="0" rIns="0" bIns="0" anchor="t" anchorCtr="0">
            <a:spAutoFit/>
          </a:bodyPr>
          <a:lstStyle/>
          <a:p>
            <a:pPr marL="0" marR="0" lvl="0" indent="0" algn="ctr" rtl="0">
              <a:lnSpc>
                <a:spcPct val="140024"/>
              </a:lnSpc>
              <a:spcBef>
                <a:spcPts val="0"/>
              </a:spcBef>
              <a:spcAft>
                <a:spcPts val="0"/>
              </a:spcAft>
              <a:buNone/>
            </a:pPr>
            <a:endParaRPr/>
          </a:p>
        </p:txBody>
      </p:sp>
      <p:pic>
        <p:nvPicPr>
          <p:cNvPr id="1059" name="Google Shape;1059;g2930da36510_1_129"/>
          <p:cNvPicPr preferRelativeResize="0"/>
          <p:nvPr/>
        </p:nvPicPr>
        <p:blipFill>
          <a:blip r:embed="rId3">
            <a:alphaModFix amt="40000"/>
          </a:blip>
          <a:stretch>
            <a:fillRect/>
          </a:stretch>
        </p:blipFill>
        <p:spPr>
          <a:xfrm>
            <a:off x="11" y="0"/>
            <a:ext cx="18288000" cy="10287034"/>
          </a:xfrm>
          <a:prstGeom prst="rect">
            <a:avLst/>
          </a:prstGeom>
          <a:noFill/>
          <a:ln>
            <a:noFill/>
          </a:ln>
        </p:spPr>
      </p:pic>
      <p:sp>
        <p:nvSpPr>
          <p:cNvPr id="1060" name="Google Shape;1060;g2930da36510_1_129"/>
          <p:cNvSpPr txBox="1"/>
          <p:nvPr/>
        </p:nvSpPr>
        <p:spPr>
          <a:xfrm>
            <a:off x="1028700" y="2911231"/>
            <a:ext cx="5754600" cy="2918400"/>
          </a:xfrm>
          <a:prstGeom prst="rect">
            <a:avLst/>
          </a:prstGeom>
          <a:noFill/>
          <a:ln>
            <a:noFill/>
          </a:ln>
        </p:spPr>
        <p:txBody>
          <a:bodyPr spcFirstLastPara="1" wrap="square" lIns="0" tIns="0" rIns="0" bIns="0" anchor="t" anchorCtr="0">
            <a:spAutoFit/>
          </a:bodyPr>
          <a:lstStyle/>
          <a:p>
            <a:pPr marL="0" marR="0" lvl="0" indent="0" algn="l" rtl="0">
              <a:lnSpc>
                <a:spcPct val="108000"/>
              </a:lnSpc>
              <a:spcBef>
                <a:spcPts val="0"/>
              </a:spcBef>
              <a:spcAft>
                <a:spcPts val="0"/>
              </a:spcAft>
              <a:buNone/>
            </a:pPr>
            <a:r>
              <a:rPr lang="en-US" sz="6000" b="1">
                <a:solidFill>
                  <a:schemeClr val="lt1"/>
                </a:solidFill>
                <a:latin typeface="Poppins"/>
                <a:ea typeface="Poppins"/>
                <a:cs typeface="Poppins"/>
                <a:sym typeface="Poppins"/>
              </a:rPr>
              <a:t>From hearts </a:t>
            </a:r>
            <a:endParaRPr sz="6000" b="1">
              <a:solidFill>
                <a:schemeClr val="lt1"/>
              </a:solidFill>
              <a:latin typeface="Poppins"/>
              <a:ea typeface="Poppins"/>
              <a:cs typeface="Poppins"/>
              <a:sym typeface="Poppins"/>
            </a:endParaRPr>
          </a:p>
          <a:p>
            <a:pPr marL="0" marR="0" lvl="0" indent="0" algn="l" rtl="0">
              <a:lnSpc>
                <a:spcPct val="108000"/>
              </a:lnSpc>
              <a:spcBef>
                <a:spcPts val="0"/>
              </a:spcBef>
              <a:spcAft>
                <a:spcPts val="0"/>
              </a:spcAft>
              <a:buNone/>
            </a:pPr>
            <a:r>
              <a:rPr lang="en-US" sz="6000" b="1">
                <a:solidFill>
                  <a:schemeClr val="lt1"/>
                </a:solidFill>
                <a:latin typeface="Poppins"/>
                <a:ea typeface="Poppins"/>
                <a:cs typeface="Poppins"/>
                <a:sym typeface="Poppins"/>
              </a:rPr>
              <a:t>to</a:t>
            </a:r>
            <a:r>
              <a:rPr lang="en-US" sz="6000" b="1">
                <a:latin typeface="Poppins"/>
                <a:ea typeface="Poppins"/>
                <a:cs typeface="Poppins"/>
                <a:sym typeface="Poppins"/>
              </a:rPr>
              <a:t> </a:t>
            </a:r>
            <a:r>
              <a:rPr lang="en-US" sz="6000" b="1">
                <a:solidFill>
                  <a:srgbClr val="00FF00"/>
                </a:solidFill>
                <a:latin typeface="Poppins"/>
                <a:ea typeface="Poppins"/>
                <a:cs typeface="Poppins"/>
                <a:sym typeface="Poppins"/>
              </a:rPr>
              <a:t>1.6Mn</a:t>
            </a:r>
            <a:r>
              <a:rPr lang="en-US" sz="6000" b="1">
                <a:latin typeface="Poppins"/>
                <a:ea typeface="Poppins"/>
                <a:cs typeface="Poppins"/>
                <a:sym typeface="Poppins"/>
              </a:rPr>
              <a:t> </a:t>
            </a:r>
            <a:r>
              <a:rPr lang="en-US" sz="6000" b="1">
                <a:solidFill>
                  <a:srgbClr val="00FF00"/>
                </a:solidFill>
                <a:latin typeface="Poppins"/>
                <a:ea typeface="Poppins"/>
                <a:cs typeface="Poppins"/>
                <a:sym typeface="Poppins"/>
              </a:rPr>
              <a:t>a day</a:t>
            </a:r>
            <a:r>
              <a:rPr lang="en-US" sz="6000" b="1">
                <a:latin typeface="Poppins"/>
                <a:ea typeface="Poppins"/>
                <a:cs typeface="Poppins"/>
                <a:sym typeface="Poppins"/>
              </a:rPr>
              <a:t> </a:t>
            </a:r>
            <a:r>
              <a:rPr lang="en-US" sz="6000" b="1">
                <a:solidFill>
                  <a:schemeClr val="lt1"/>
                </a:solidFill>
                <a:latin typeface="Poppins"/>
                <a:ea typeface="Poppins"/>
                <a:cs typeface="Poppins"/>
                <a:sym typeface="Poppins"/>
              </a:rPr>
              <a:t>in the charts</a:t>
            </a:r>
            <a:endParaRPr>
              <a:solidFill>
                <a:schemeClr val="lt1"/>
              </a:solidFill>
            </a:endParaRPr>
          </a:p>
        </p:txBody>
      </p:sp>
      <p:pic>
        <p:nvPicPr>
          <p:cNvPr id="1061" name="Google Shape;1061;g2930da36510_1_129"/>
          <p:cNvPicPr preferRelativeResize="0"/>
          <p:nvPr/>
        </p:nvPicPr>
        <p:blipFill rotWithShape="1">
          <a:blip r:embed="rId4">
            <a:alphaModFix/>
          </a:blip>
          <a:srcRect l="21391" r="21397"/>
          <a:stretch/>
        </p:blipFill>
        <p:spPr>
          <a:xfrm>
            <a:off x="7631799" y="-256050"/>
            <a:ext cx="10851075" cy="10668650"/>
          </a:xfrm>
          <a:prstGeom prst="rect">
            <a:avLst/>
          </a:prstGeom>
          <a:noFill/>
          <a:ln>
            <a:noFill/>
          </a:ln>
        </p:spPr>
      </p:pic>
      <p:sp>
        <p:nvSpPr>
          <p:cNvPr id="1062" name="Google Shape;1062;g2930da36510_1_129"/>
          <p:cNvSpPr txBox="1"/>
          <p:nvPr/>
        </p:nvSpPr>
        <p:spPr>
          <a:xfrm>
            <a:off x="1028700" y="6213725"/>
            <a:ext cx="5586000" cy="1169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a:solidFill>
                  <a:schemeClr val="lt1"/>
                </a:solidFill>
                <a:latin typeface="Poppins"/>
                <a:ea typeface="Poppins"/>
                <a:cs typeface="Poppins"/>
                <a:sym typeface="Poppins"/>
              </a:rPr>
              <a:t>The artist’s rumored breakup song with model ex-girlfriend skyrocketed to 1.6 Mn daily streams in October 2023. </a:t>
            </a:r>
            <a:endParaRPr sz="1600">
              <a:solidFill>
                <a:schemeClr val="lt1"/>
              </a:solidFill>
            </a:endParaRPr>
          </a:p>
        </p:txBody>
      </p:sp>
      <p:sp>
        <p:nvSpPr>
          <p:cNvPr id="1063" name="Google Shape;1063;g2930da36510_1_129"/>
          <p:cNvSpPr txBox="1"/>
          <p:nvPr/>
        </p:nvSpPr>
        <p:spPr>
          <a:xfrm rot="5400000">
            <a:off x="14071365" y="3806719"/>
            <a:ext cx="7362900" cy="738900"/>
          </a:xfrm>
          <a:prstGeom prst="rect">
            <a:avLst/>
          </a:prstGeom>
          <a:noFill/>
          <a:ln>
            <a:noFill/>
          </a:ln>
        </p:spPr>
        <p:txBody>
          <a:bodyPr spcFirstLastPara="1" wrap="square" lIns="0" tIns="0" rIns="0" bIns="0" anchor="t" anchorCtr="0">
            <a:spAutoFit/>
          </a:bodyPr>
          <a:lstStyle/>
          <a:p>
            <a:pPr marL="0" marR="0" lvl="0" indent="0" algn="l" rtl="0">
              <a:lnSpc>
                <a:spcPct val="108000"/>
              </a:lnSpc>
              <a:spcBef>
                <a:spcPts val="0"/>
              </a:spcBef>
              <a:spcAft>
                <a:spcPts val="0"/>
              </a:spcAft>
              <a:buNone/>
            </a:pPr>
            <a:r>
              <a:rPr lang="en-US" sz="4800" b="1">
                <a:solidFill>
                  <a:srgbClr val="FFFFFF"/>
                </a:solidFill>
                <a:latin typeface="Poppins"/>
                <a:ea typeface="Poppins"/>
                <a:cs typeface="Poppins"/>
                <a:sym typeface="Poppins"/>
              </a:rPr>
              <a:t>ERE by juan karlos</a:t>
            </a:r>
            <a:endParaRPr sz="1200"/>
          </a:p>
        </p:txBody>
      </p:sp>
      <p:sp>
        <p:nvSpPr>
          <p:cNvPr id="1064" name="Google Shape;1064;g2930da36510_1_129"/>
          <p:cNvSpPr txBox="1"/>
          <p:nvPr/>
        </p:nvSpPr>
        <p:spPr>
          <a:xfrm rot="5400000">
            <a:off x="17022113" y="6379807"/>
            <a:ext cx="1431900" cy="461700"/>
          </a:xfrm>
          <a:prstGeom prst="rect">
            <a:avLst/>
          </a:prstGeom>
          <a:noFill/>
          <a:ln>
            <a:noFill/>
          </a:ln>
        </p:spPr>
        <p:txBody>
          <a:bodyPr spcFirstLastPara="1" wrap="square" lIns="0" tIns="0" rIns="0" bIns="0" anchor="t" anchorCtr="0">
            <a:spAutoFit/>
          </a:bodyPr>
          <a:lstStyle/>
          <a:p>
            <a:pPr marL="0" marR="0" lvl="0" indent="0" algn="r" rtl="0">
              <a:lnSpc>
                <a:spcPct val="108000"/>
              </a:lnSpc>
              <a:spcBef>
                <a:spcPts val="0"/>
              </a:spcBef>
              <a:spcAft>
                <a:spcPts val="0"/>
              </a:spcAft>
              <a:buNone/>
            </a:pPr>
            <a:r>
              <a:rPr lang="en-US" sz="3000" b="1" i="0" u="none" strike="noStrike" cap="none">
                <a:solidFill>
                  <a:srgbClr val="FFFFFF"/>
                </a:solidFill>
                <a:latin typeface="Poppins"/>
                <a:ea typeface="Poppins"/>
                <a:cs typeface="Poppins"/>
                <a:sym typeface="Poppins"/>
              </a:rPr>
              <a:t>2023</a:t>
            </a:r>
            <a:endParaRPr/>
          </a:p>
        </p:txBody>
      </p:sp>
      <p:pic>
        <p:nvPicPr>
          <p:cNvPr id="1065" name="Google Shape;1065;g2930da36510_1_129"/>
          <p:cNvPicPr preferRelativeResize="0"/>
          <p:nvPr/>
        </p:nvPicPr>
        <p:blipFill>
          <a:blip r:embed="rId5">
            <a:alphaModFix/>
          </a:blip>
          <a:stretch>
            <a:fillRect/>
          </a:stretch>
        </p:blipFill>
        <p:spPr>
          <a:xfrm>
            <a:off x="7688215" y="9707574"/>
            <a:ext cx="10738232" cy="655400"/>
          </a:xfrm>
          <a:prstGeom prst="rect">
            <a:avLst/>
          </a:prstGeom>
          <a:noFill/>
          <a:ln>
            <a:noFill/>
          </a:ln>
        </p:spPr>
      </p:pic>
      <p:sp>
        <p:nvSpPr>
          <p:cNvPr id="1066" name="Google Shape;1066;g2930da36510_1_129"/>
          <p:cNvSpPr txBox="1"/>
          <p:nvPr/>
        </p:nvSpPr>
        <p:spPr>
          <a:xfrm>
            <a:off x="863696" y="825500"/>
            <a:ext cx="4270800" cy="231000"/>
          </a:xfrm>
          <a:prstGeom prst="rect">
            <a:avLst/>
          </a:prstGeom>
          <a:noFill/>
          <a:ln>
            <a:noFill/>
          </a:ln>
        </p:spPr>
        <p:txBody>
          <a:bodyPr spcFirstLastPara="1" wrap="square" lIns="0" tIns="0" rIns="0" bIns="0" anchor="t" anchorCtr="0">
            <a:spAutoFit/>
          </a:bodyPr>
          <a:lstStyle/>
          <a:p>
            <a:pPr marL="431801" marR="0" lvl="1" indent="-184150" algn="l" rtl="0">
              <a:lnSpc>
                <a:spcPct val="100000"/>
              </a:lnSpc>
              <a:spcBef>
                <a:spcPts val="0"/>
              </a:spcBef>
              <a:spcAft>
                <a:spcPts val="0"/>
              </a:spcAft>
              <a:buClr>
                <a:schemeClr val="lt1"/>
              </a:buClr>
              <a:buSzPts val="1500"/>
              <a:buChar char="•"/>
            </a:pPr>
            <a:r>
              <a:rPr lang="en-US" sz="1500">
                <a:solidFill>
                  <a:schemeClr val="lt1"/>
                </a:solidFill>
                <a:latin typeface="Poppins"/>
                <a:ea typeface="Poppins"/>
                <a:cs typeface="Poppins"/>
                <a:sym typeface="Poppins"/>
              </a:rPr>
              <a:t>Artist with highest daily stream in 2023</a:t>
            </a:r>
            <a:endParaRPr sz="900">
              <a:solidFill>
                <a:schemeClr val="lt1"/>
              </a:solidFill>
            </a:endParaRPr>
          </a:p>
        </p:txBody>
      </p:sp>
      <p:cxnSp>
        <p:nvCxnSpPr>
          <p:cNvPr id="1067" name="Google Shape;1067;g2930da36510_1_129"/>
          <p:cNvCxnSpPr/>
          <p:nvPr/>
        </p:nvCxnSpPr>
        <p:spPr>
          <a:xfrm>
            <a:off x="1028700" y="1320751"/>
            <a:ext cx="16230600" cy="0"/>
          </a:xfrm>
          <a:prstGeom prst="straightConnector1">
            <a:avLst/>
          </a:prstGeom>
          <a:noFill/>
          <a:ln w="9525" cap="flat" cmpd="sng">
            <a:solidFill>
              <a:schemeClr val="lt1"/>
            </a:solidFill>
            <a:prstDash val="solid"/>
            <a:round/>
            <a:headEnd type="none" w="sm" len="sm"/>
            <a:tailEnd type="none" w="sm" len="sm"/>
          </a:ln>
        </p:spPr>
      </p:cxnSp>
      <p:sp>
        <p:nvSpPr>
          <p:cNvPr id="1068" name="Google Shape;1068;g2930da36510_1_129"/>
          <p:cNvSpPr/>
          <p:nvPr/>
        </p:nvSpPr>
        <p:spPr>
          <a:xfrm>
            <a:off x="6503339" y="1683325"/>
            <a:ext cx="1761600" cy="293090"/>
          </a:xfrm>
          <a:custGeom>
            <a:avLst/>
            <a:gdLst/>
            <a:ahLst/>
            <a:cxnLst/>
            <a:rect l="l" t="t" r="r" b="b"/>
            <a:pathLst>
              <a:path w="1761600" h="293090" extrusionOk="0">
                <a:moveTo>
                  <a:pt x="0" y="0"/>
                </a:moveTo>
                <a:lnTo>
                  <a:pt x="1761600" y="0"/>
                </a:lnTo>
                <a:lnTo>
                  <a:pt x="1761600" y="293090"/>
                </a:lnTo>
                <a:lnTo>
                  <a:pt x="0" y="293090"/>
                </a:lnTo>
                <a:lnTo>
                  <a:pt x="0" y="0"/>
                </a:lnTo>
                <a:close/>
              </a:path>
            </a:pathLst>
          </a:custGeom>
          <a:solidFill>
            <a:srgbClr val="6AA84E"/>
          </a:solidFill>
          <a:ln>
            <a:noFill/>
          </a:ln>
        </p:spPr>
        <p:txBody>
          <a:bodyPr/>
          <a:lstStyle/>
          <a:p>
            <a:endParaRPr lang="en-US"/>
          </a:p>
        </p:txBody>
      </p:sp>
      <p:pic>
        <p:nvPicPr>
          <p:cNvPr id="1069" name="Google Shape;1069;g2930da36510_1_129" descr="Spotify experiences subscription gains during the pandemic – The Ticker"/>
          <p:cNvPicPr preferRelativeResize="0"/>
          <p:nvPr/>
        </p:nvPicPr>
        <p:blipFill rotWithShape="1">
          <a:blip r:embed="rId6">
            <a:alphaModFix/>
          </a:blip>
          <a:srcRect/>
          <a:stretch/>
        </p:blipFill>
        <p:spPr>
          <a:xfrm>
            <a:off x="703918" y="9014417"/>
            <a:ext cx="1510146" cy="5537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73"/>
        <p:cNvGrpSpPr/>
        <p:nvPr/>
      </p:nvGrpSpPr>
      <p:grpSpPr>
        <a:xfrm>
          <a:off x="0" y="0"/>
          <a:ext cx="0" cy="0"/>
          <a:chOff x="0" y="0"/>
          <a:chExt cx="0" cy="0"/>
        </a:xfrm>
      </p:grpSpPr>
      <p:pic>
        <p:nvPicPr>
          <p:cNvPr id="1074" name="Google Shape;1074;g2930da36510_1_2"/>
          <p:cNvPicPr preferRelativeResize="0"/>
          <p:nvPr/>
        </p:nvPicPr>
        <p:blipFill>
          <a:blip r:embed="rId3">
            <a:alphaModFix amt="40000"/>
          </a:blip>
          <a:stretch>
            <a:fillRect/>
          </a:stretch>
        </p:blipFill>
        <p:spPr>
          <a:xfrm>
            <a:off x="11" y="0"/>
            <a:ext cx="18288000" cy="10287034"/>
          </a:xfrm>
          <a:prstGeom prst="rect">
            <a:avLst/>
          </a:prstGeom>
          <a:noFill/>
          <a:ln>
            <a:noFill/>
          </a:ln>
        </p:spPr>
      </p:pic>
      <p:sp>
        <p:nvSpPr>
          <p:cNvPr id="1075" name="Google Shape;1075;g2930da36510_1_2"/>
          <p:cNvSpPr txBox="1"/>
          <p:nvPr/>
        </p:nvSpPr>
        <p:spPr>
          <a:xfrm rot="-463103">
            <a:off x="14280104" y="6359927"/>
            <a:ext cx="2515187" cy="215533"/>
          </a:xfrm>
          <a:prstGeom prst="rect">
            <a:avLst/>
          </a:prstGeom>
          <a:noFill/>
          <a:ln>
            <a:noFill/>
          </a:ln>
        </p:spPr>
        <p:txBody>
          <a:bodyPr spcFirstLastPara="1" wrap="square" lIns="0" tIns="0" rIns="0" bIns="0" anchor="t" anchorCtr="0">
            <a:spAutoFit/>
          </a:bodyPr>
          <a:lstStyle/>
          <a:p>
            <a:pPr marL="0" marR="0" lvl="0" indent="0" algn="ctr" rtl="0">
              <a:lnSpc>
                <a:spcPct val="140024"/>
              </a:lnSpc>
              <a:spcBef>
                <a:spcPts val="0"/>
              </a:spcBef>
              <a:spcAft>
                <a:spcPts val="0"/>
              </a:spcAft>
              <a:buNone/>
            </a:pPr>
            <a:endParaRPr/>
          </a:p>
        </p:txBody>
      </p:sp>
      <p:pic>
        <p:nvPicPr>
          <p:cNvPr id="1076" name="Google Shape;1076;g2930da36510_1_2"/>
          <p:cNvPicPr preferRelativeResize="0"/>
          <p:nvPr/>
        </p:nvPicPr>
        <p:blipFill>
          <a:blip r:embed="rId3">
            <a:alphaModFix amt="40000"/>
          </a:blip>
          <a:stretch>
            <a:fillRect/>
          </a:stretch>
        </p:blipFill>
        <p:spPr>
          <a:xfrm>
            <a:off x="11" y="0"/>
            <a:ext cx="18288000" cy="10287034"/>
          </a:xfrm>
          <a:prstGeom prst="rect">
            <a:avLst/>
          </a:prstGeom>
          <a:noFill/>
          <a:ln>
            <a:noFill/>
          </a:ln>
        </p:spPr>
      </p:pic>
      <p:sp>
        <p:nvSpPr>
          <p:cNvPr id="1077" name="Google Shape;1077;g2930da36510_1_2"/>
          <p:cNvSpPr txBox="1"/>
          <p:nvPr/>
        </p:nvSpPr>
        <p:spPr>
          <a:xfrm>
            <a:off x="863696" y="825500"/>
            <a:ext cx="4270800" cy="231000"/>
          </a:xfrm>
          <a:prstGeom prst="rect">
            <a:avLst/>
          </a:prstGeom>
          <a:noFill/>
          <a:ln>
            <a:noFill/>
          </a:ln>
        </p:spPr>
        <p:txBody>
          <a:bodyPr spcFirstLastPara="1" wrap="square" lIns="0" tIns="0" rIns="0" bIns="0" anchor="t" anchorCtr="0">
            <a:spAutoFit/>
          </a:bodyPr>
          <a:lstStyle/>
          <a:p>
            <a:pPr marL="431801" marR="0" lvl="1" indent="-184150" algn="l" rtl="0">
              <a:lnSpc>
                <a:spcPct val="100000"/>
              </a:lnSpc>
              <a:spcBef>
                <a:spcPts val="0"/>
              </a:spcBef>
              <a:spcAft>
                <a:spcPts val="0"/>
              </a:spcAft>
              <a:buClr>
                <a:schemeClr val="lt1"/>
              </a:buClr>
              <a:buSzPts val="1500"/>
              <a:buChar char="•"/>
            </a:pPr>
            <a:r>
              <a:rPr lang="en-US" sz="1500">
                <a:solidFill>
                  <a:schemeClr val="lt1"/>
                </a:solidFill>
                <a:latin typeface="Poppins"/>
                <a:ea typeface="Poppins"/>
                <a:cs typeface="Poppins"/>
                <a:sym typeface="Poppins"/>
              </a:rPr>
              <a:t>Top 10 Pinoy Artists</a:t>
            </a:r>
            <a:endParaRPr sz="900">
              <a:solidFill>
                <a:schemeClr val="lt1"/>
              </a:solidFill>
            </a:endParaRPr>
          </a:p>
        </p:txBody>
      </p:sp>
      <p:cxnSp>
        <p:nvCxnSpPr>
          <p:cNvPr id="1078" name="Google Shape;1078;g2930da36510_1_2"/>
          <p:cNvCxnSpPr/>
          <p:nvPr/>
        </p:nvCxnSpPr>
        <p:spPr>
          <a:xfrm>
            <a:off x="1028700" y="1320751"/>
            <a:ext cx="16230600" cy="0"/>
          </a:xfrm>
          <a:prstGeom prst="straightConnector1">
            <a:avLst/>
          </a:prstGeom>
          <a:noFill/>
          <a:ln w="9525" cap="flat" cmpd="sng">
            <a:solidFill>
              <a:schemeClr val="lt1"/>
            </a:solidFill>
            <a:prstDash val="solid"/>
            <a:round/>
            <a:headEnd type="none" w="sm" len="sm"/>
            <a:tailEnd type="none" w="sm" len="sm"/>
          </a:ln>
        </p:spPr>
      </p:cxnSp>
      <p:pic>
        <p:nvPicPr>
          <p:cNvPr id="1079" name="Google Shape;1079;g2930da36510_1_2" descr="Spotify experiences subscription gains during the pandemic – The Ticker"/>
          <p:cNvPicPr preferRelativeResize="0"/>
          <p:nvPr/>
        </p:nvPicPr>
        <p:blipFill rotWithShape="1">
          <a:blip r:embed="rId4">
            <a:alphaModFix/>
          </a:blip>
          <a:srcRect/>
          <a:stretch/>
        </p:blipFill>
        <p:spPr>
          <a:xfrm>
            <a:off x="703918" y="9014417"/>
            <a:ext cx="1510146" cy="553720"/>
          </a:xfrm>
          <a:prstGeom prst="rect">
            <a:avLst/>
          </a:prstGeom>
          <a:noFill/>
          <a:ln>
            <a:noFill/>
          </a:ln>
        </p:spPr>
      </p:pic>
      <p:sp>
        <p:nvSpPr>
          <p:cNvPr id="1080" name="Google Shape;1080;g2930da36510_1_2"/>
          <p:cNvSpPr txBox="1"/>
          <p:nvPr/>
        </p:nvSpPr>
        <p:spPr>
          <a:xfrm>
            <a:off x="13496146" y="825500"/>
            <a:ext cx="4270800" cy="307800"/>
          </a:xfrm>
          <a:prstGeom prst="rect">
            <a:avLst/>
          </a:prstGeom>
          <a:noFill/>
          <a:ln>
            <a:noFill/>
          </a:ln>
        </p:spPr>
        <p:txBody>
          <a:bodyPr spcFirstLastPara="1" wrap="square" lIns="0" tIns="0" rIns="0" bIns="0" anchor="t" anchorCtr="0">
            <a:spAutoFit/>
          </a:bodyPr>
          <a:lstStyle/>
          <a:p>
            <a:pPr marL="914400" marR="0" lvl="0" indent="0" algn="l" rtl="0">
              <a:lnSpc>
                <a:spcPct val="100000"/>
              </a:lnSpc>
              <a:spcBef>
                <a:spcPts val="0"/>
              </a:spcBef>
              <a:spcAft>
                <a:spcPts val="0"/>
              </a:spcAft>
              <a:buNone/>
            </a:pPr>
            <a:r>
              <a:rPr lang="en-US" sz="2000" i="1">
                <a:solidFill>
                  <a:srgbClr val="FFFFFF"/>
                </a:solidFill>
                <a:latin typeface="Poppins"/>
                <a:ea typeface="Poppins"/>
                <a:cs typeface="Poppins"/>
                <a:sym typeface="Poppins"/>
              </a:rPr>
              <a:t>from charts to hearts</a:t>
            </a:r>
            <a:endParaRPr i="1">
              <a:solidFill>
                <a:srgbClr val="FFFFFF"/>
              </a:solidFill>
            </a:endParaRPr>
          </a:p>
        </p:txBody>
      </p:sp>
      <p:grpSp>
        <p:nvGrpSpPr>
          <p:cNvPr id="1081" name="Google Shape;1081;g2930da36510_1_2"/>
          <p:cNvGrpSpPr/>
          <p:nvPr/>
        </p:nvGrpSpPr>
        <p:grpSpPr>
          <a:xfrm>
            <a:off x="9742129" y="2180805"/>
            <a:ext cx="6969112" cy="6833621"/>
            <a:chOff x="8604329" y="2181930"/>
            <a:chExt cx="6969112" cy="6833621"/>
          </a:xfrm>
        </p:grpSpPr>
        <p:pic>
          <p:nvPicPr>
            <p:cNvPr id="1082" name="Google Shape;1082;g2930da36510_1_2"/>
            <p:cNvPicPr preferRelativeResize="0"/>
            <p:nvPr/>
          </p:nvPicPr>
          <p:blipFill rotWithShape="1">
            <a:blip r:embed="rId5">
              <a:alphaModFix/>
            </a:blip>
            <a:srcRect t="17145" b="17138"/>
            <a:stretch/>
          </p:blipFill>
          <p:spPr>
            <a:xfrm>
              <a:off x="8606891" y="2181930"/>
              <a:ext cx="2093867" cy="2061368"/>
            </a:xfrm>
            <a:prstGeom prst="rect">
              <a:avLst/>
            </a:prstGeom>
            <a:noFill/>
            <a:ln>
              <a:noFill/>
            </a:ln>
          </p:spPr>
        </p:pic>
        <p:pic>
          <p:nvPicPr>
            <p:cNvPr id="1083" name="Google Shape;1083;g2930da36510_1_2"/>
            <p:cNvPicPr preferRelativeResize="0"/>
            <p:nvPr/>
          </p:nvPicPr>
          <p:blipFill rotWithShape="1">
            <a:blip r:embed="rId6">
              <a:alphaModFix/>
            </a:blip>
            <a:srcRect l="22024" t="17866" r="8933" b="36763"/>
            <a:stretch/>
          </p:blipFill>
          <p:spPr>
            <a:xfrm>
              <a:off x="11040677" y="2181930"/>
              <a:ext cx="2093867" cy="2061368"/>
            </a:xfrm>
            <a:prstGeom prst="rect">
              <a:avLst/>
            </a:prstGeom>
            <a:noFill/>
            <a:ln>
              <a:noFill/>
            </a:ln>
          </p:spPr>
        </p:pic>
        <p:pic>
          <p:nvPicPr>
            <p:cNvPr id="1084" name="Google Shape;1084;g2930da36510_1_2"/>
            <p:cNvPicPr preferRelativeResize="0"/>
            <p:nvPr/>
          </p:nvPicPr>
          <p:blipFill rotWithShape="1">
            <a:blip r:embed="rId7">
              <a:alphaModFix/>
            </a:blip>
            <a:srcRect t="17145" b="17138"/>
            <a:stretch/>
          </p:blipFill>
          <p:spPr>
            <a:xfrm>
              <a:off x="13479573" y="2181930"/>
              <a:ext cx="2093867" cy="2061368"/>
            </a:xfrm>
            <a:prstGeom prst="rect">
              <a:avLst/>
            </a:prstGeom>
            <a:noFill/>
            <a:ln>
              <a:noFill/>
            </a:ln>
          </p:spPr>
        </p:pic>
        <p:pic>
          <p:nvPicPr>
            <p:cNvPr id="1085" name="Google Shape;1085;g2930da36510_1_2"/>
            <p:cNvPicPr preferRelativeResize="0"/>
            <p:nvPr/>
          </p:nvPicPr>
          <p:blipFill rotWithShape="1">
            <a:blip r:embed="rId8">
              <a:alphaModFix/>
            </a:blip>
            <a:srcRect t="777" b="777"/>
            <a:stretch/>
          </p:blipFill>
          <p:spPr>
            <a:xfrm>
              <a:off x="13479573" y="4538308"/>
              <a:ext cx="2093867" cy="2061367"/>
            </a:xfrm>
            <a:prstGeom prst="rect">
              <a:avLst/>
            </a:prstGeom>
            <a:noFill/>
            <a:ln>
              <a:noFill/>
            </a:ln>
            <a:effectLst>
              <a:outerShdw blurRad="171450" dist="142875" dir="5400000" algn="bl" rotWithShape="0">
                <a:srgbClr val="000000">
                  <a:alpha val="50000"/>
                </a:srgbClr>
              </a:outerShdw>
            </a:effectLst>
          </p:spPr>
        </p:pic>
        <p:pic>
          <p:nvPicPr>
            <p:cNvPr id="1086" name="Google Shape;1086;g2930da36510_1_2"/>
            <p:cNvPicPr preferRelativeResize="0"/>
            <p:nvPr/>
          </p:nvPicPr>
          <p:blipFill rotWithShape="1">
            <a:blip r:embed="rId9">
              <a:alphaModFix/>
            </a:blip>
            <a:srcRect t="11138" b="23145"/>
            <a:stretch/>
          </p:blipFill>
          <p:spPr>
            <a:xfrm>
              <a:off x="8606891" y="4538308"/>
              <a:ext cx="2093867" cy="2061368"/>
            </a:xfrm>
            <a:prstGeom prst="rect">
              <a:avLst/>
            </a:prstGeom>
            <a:noFill/>
            <a:ln>
              <a:noFill/>
            </a:ln>
          </p:spPr>
        </p:pic>
        <p:pic>
          <p:nvPicPr>
            <p:cNvPr id="1087" name="Google Shape;1087;g2930da36510_1_2"/>
            <p:cNvPicPr preferRelativeResize="0"/>
            <p:nvPr/>
          </p:nvPicPr>
          <p:blipFill rotWithShape="1">
            <a:blip r:embed="rId10">
              <a:alphaModFix/>
            </a:blip>
            <a:srcRect t="17145" b="17138"/>
            <a:stretch/>
          </p:blipFill>
          <p:spPr>
            <a:xfrm>
              <a:off x="11040677" y="4538308"/>
              <a:ext cx="2093867" cy="2061367"/>
            </a:xfrm>
            <a:prstGeom prst="rect">
              <a:avLst/>
            </a:prstGeom>
            <a:noFill/>
            <a:ln>
              <a:noFill/>
            </a:ln>
          </p:spPr>
        </p:pic>
        <p:pic>
          <p:nvPicPr>
            <p:cNvPr id="1088" name="Google Shape;1088;g2930da36510_1_2"/>
            <p:cNvPicPr preferRelativeResize="0"/>
            <p:nvPr/>
          </p:nvPicPr>
          <p:blipFill rotWithShape="1">
            <a:blip r:embed="rId11">
              <a:alphaModFix/>
            </a:blip>
            <a:srcRect t="777" b="777"/>
            <a:stretch/>
          </p:blipFill>
          <p:spPr>
            <a:xfrm>
              <a:off x="13477010" y="6954183"/>
              <a:ext cx="2093868" cy="2061367"/>
            </a:xfrm>
            <a:prstGeom prst="rect">
              <a:avLst/>
            </a:prstGeom>
            <a:noFill/>
            <a:ln>
              <a:noFill/>
            </a:ln>
            <a:effectLst>
              <a:outerShdw blurRad="200025" dist="123825" dir="5400000" algn="bl" rotWithShape="0">
                <a:srgbClr val="000000">
                  <a:alpha val="50000"/>
                </a:srgbClr>
              </a:outerShdw>
            </a:effectLst>
          </p:spPr>
        </p:pic>
        <p:pic>
          <p:nvPicPr>
            <p:cNvPr id="1089" name="Google Shape;1089;g2930da36510_1_2"/>
            <p:cNvPicPr preferRelativeResize="0"/>
            <p:nvPr/>
          </p:nvPicPr>
          <p:blipFill rotWithShape="1">
            <a:blip r:embed="rId12">
              <a:alphaModFix/>
            </a:blip>
            <a:srcRect t="777" b="777"/>
            <a:stretch/>
          </p:blipFill>
          <p:spPr>
            <a:xfrm>
              <a:off x="8604329" y="6954183"/>
              <a:ext cx="2093867" cy="2061368"/>
            </a:xfrm>
            <a:prstGeom prst="rect">
              <a:avLst/>
            </a:prstGeom>
            <a:noFill/>
            <a:ln>
              <a:noFill/>
            </a:ln>
            <a:effectLst>
              <a:outerShdw blurRad="200025" dist="123825" dir="6600000" algn="bl" rotWithShape="0">
                <a:srgbClr val="000000">
                  <a:alpha val="50000"/>
                </a:srgbClr>
              </a:outerShdw>
            </a:effectLst>
          </p:spPr>
        </p:pic>
        <p:pic>
          <p:nvPicPr>
            <p:cNvPr id="1090" name="Google Shape;1090;g2930da36510_1_2"/>
            <p:cNvPicPr preferRelativeResize="0"/>
            <p:nvPr/>
          </p:nvPicPr>
          <p:blipFill rotWithShape="1">
            <a:blip r:embed="rId13">
              <a:alphaModFix/>
            </a:blip>
            <a:srcRect t="12941" b="12934"/>
            <a:stretch/>
          </p:blipFill>
          <p:spPr>
            <a:xfrm>
              <a:off x="11038115" y="6954183"/>
              <a:ext cx="2093867" cy="2061367"/>
            </a:xfrm>
            <a:prstGeom prst="rect">
              <a:avLst/>
            </a:prstGeom>
            <a:noFill/>
            <a:ln>
              <a:noFill/>
            </a:ln>
            <a:effectLst>
              <a:outerShdw blurRad="342900" dist="114300" dir="5400000" algn="bl" rotWithShape="0">
                <a:srgbClr val="000000">
                  <a:alpha val="50000"/>
                </a:srgbClr>
              </a:outerShdw>
            </a:effectLst>
          </p:spPr>
        </p:pic>
      </p:grpSp>
      <p:pic>
        <p:nvPicPr>
          <p:cNvPr id="1091" name="Google Shape;1091;g2930da36510_1_2"/>
          <p:cNvPicPr preferRelativeResize="0"/>
          <p:nvPr/>
        </p:nvPicPr>
        <p:blipFill rotWithShape="1">
          <a:blip r:embed="rId14">
            <a:alphaModFix/>
          </a:blip>
          <a:srcRect t="9342" b="9350"/>
          <a:stretch/>
        </p:blipFill>
        <p:spPr>
          <a:xfrm>
            <a:off x="7307204" y="6953058"/>
            <a:ext cx="2093867" cy="2061368"/>
          </a:xfrm>
          <a:prstGeom prst="rect">
            <a:avLst/>
          </a:prstGeom>
          <a:noFill/>
          <a:ln>
            <a:noFill/>
          </a:ln>
          <a:effectLst>
            <a:outerShdw blurRad="200025" dist="209550" dir="9240000" algn="bl" rotWithShape="0">
              <a:srgbClr val="000000">
                <a:alpha val="30000"/>
              </a:srgbClr>
            </a:outerShdw>
          </a:effectLst>
        </p:spPr>
      </p:pic>
      <p:pic>
        <p:nvPicPr>
          <p:cNvPr id="1092" name="Google Shape;1092;g2930da36510_1_2"/>
          <p:cNvPicPr preferRelativeResize="0"/>
          <p:nvPr/>
        </p:nvPicPr>
        <p:blipFill>
          <a:blip r:embed="rId15">
            <a:alphaModFix/>
          </a:blip>
          <a:stretch>
            <a:fillRect/>
          </a:stretch>
        </p:blipFill>
        <p:spPr>
          <a:xfrm>
            <a:off x="9742125" y="2196450"/>
            <a:ext cx="2061374" cy="2061374"/>
          </a:xfrm>
          <a:prstGeom prst="rect">
            <a:avLst/>
          </a:prstGeom>
          <a:noFill/>
          <a:ln>
            <a:noFill/>
          </a:ln>
          <a:effectLst>
            <a:outerShdw blurRad="200025" dist="304800" dir="8100000" algn="bl" rotWithShape="0">
              <a:srgbClr val="000000">
                <a:alpha val="30000"/>
              </a:srgbClr>
            </a:outerShdw>
          </a:effectLst>
        </p:spPr>
      </p:pic>
      <p:pic>
        <p:nvPicPr>
          <p:cNvPr id="1093" name="Google Shape;1093;g2930da36510_1_2"/>
          <p:cNvPicPr preferRelativeResize="0"/>
          <p:nvPr/>
        </p:nvPicPr>
        <p:blipFill rotWithShape="1">
          <a:blip r:embed="rId16">
            <a:alphaModFix/>
          </a:blip>
          <a:srcRect t="4141" r="5473"/>
          <a:stretch/>
        </p:blipFill>
        <p:spPr>
          <a:xfrm>
            <a:off x="12183600" y="2180800"/>
            <a:ext cx="2093875" cy="2061375"/>
          </a:xfrm>
          <a:prstGeom prst="rect">
            <a:avLst/>
          </a:prstGeom>
          <a:noFill/>
          <a:ln>
            <a:noFill/>
          </a:ln>
          <a:effectLst>
            <a:outerShdw blurRad="100013" dist="190500" dir="5400000" algn="bl" rotWithShape="0">
              <a:srgbClr val="000000">
                <a:alpha val="40000"/>
              </a:srgbClr>
            </a:outerShdw>
          </a:effectLst>
        </p:spPr>
      </p:pic>
      <p:pic>
        <p:nvPicPr>
          <p:cNvPr id="1094" name="Google Shape;1094;g2930da36510_1_2"/>
          <p:cNvPicPr preferRelativeResize="0"/>
          <p:nvPr/>
        </p:nvPicPr>
        <p:blipFill rotWithShape="1">
          <a:blip r:embed="rId17">
            <a:alphaModFix/>
          </a:blip>
          <a:srcRect l="11684"/>
          <a:stretch/>
        </p:blipFill>
        <p:spPr>
          <a:xfrm>
            <a:off x="14627400" y="2180800"/>
            <a:ext cx="2093875" cy="2061374"/>
          </a:xfrm>
          <a:prstGeom prst="rect">
            <a:avLst/>
          </a:prstGeom>
          <a:noFill/>
          <a:ln>
            <a:noFill/>
          </a:ln>
          <a:effectLst>
            <a:outerShdw blurRad="271463" dist="200025" dir="5400000" algn="bl" rotWithShape="0">
              <a:srgbClr val="000000">
                <a:alpha val="50000"/>
              </a:srgbClr>
            </a:outerShdw>
          </a:effectLst>
        </p:spPr>
      </p:pic>
      <p:pic>
        <p:nvPicPr>
          <p:cNvPr id="1095" name="Google Shape;1095;g2930da36510_1_2" descr="December Avenue | Spotify"/>
          <p:cNvPicPr preferRelativeResize="0"/>
          <p:nvPr/>
        </p:nvPicPr>
        <p:blipFill>
          <a:blip r:embed="rId18">
            <a:alphaModFix/>
          </a:blip>
          <a:stretch>
            <a:fillRect/>
          </a:stretch>
        </p:blipFill>
        <p:spPr>
          <a:xfrm>
            <a:off x="9742125" y="4542325"/>
            <a:ext cx="2093875" cy="2061375"/>
          </a:xfrm>
          <a:prstGeom prst="rect">
            <a:avLst/>
          </a:prstGeom>
          <a:noFill/>
          <a:ln>
            <a:noFill/>
          </a:ln>
          <a:effectLst>
            <a:outerShdw blurRad="200025" dist="209550" dir="8400000" algn="bl" rotWithShape="0">
              <a:srgbClr val="000000">
                <a:alpha val="40000"/>
              </a:srgbClr>
            </a:outerShdw>
          </a:effectLst>
        </p:spPr>
      </p:pic>
      <p:pic>
        <p:nvPicPr>
          <p:cNvPr id="1096" name="Google Shape;1096;g2930da36510_1_2" descr="Arthur Nery Announces Debut Solo Concert - MYX Global"/>
          <p:cNvPicPr preferRelativeResize="0"/>
          <p:nvPr/>
        </p:nvPicPr>
        <p:blipFill>
          <a:blip r:embed="rId19">
            <a:alphaModFix/>
          </a:blip>
          <a:stretch>
            <a:fillRect/>
          </a:stretch>
        </p:blipFill>
        <p:spPr>
          <a:xfrm>
            <a:off x="12183600" y="4542325"/>
            <a:ext cx="2119950" cy="2061375"/>
          </a:xfrm>
          <a:prstGeom prst="rect">
            <a:avLst/>
          </a:prstGeom>
          <a:noFill/>
          <a:ln>
            <a:noFill/>
          </a:ln>
          <a:effectLst>
            <a:outerShdw blurRad="200025" dist="142875" dir="5400000" algn="bl" rotWithShape="0">
              <a:srgbClr val="000000">
                <a:alpha val="50000"/>
              </a:srgbClr>
            </a:outerShdw>
          </a:effectLst>
        </p:spPr>
      </p:pic>
      <p:sp>
        <p:nvSpPr>
          <p:cNvPr id="1097" name="Google Shape;1097;g2930da36510_1_2"/>
          <p:cNvSpPr/>
          <p:nvPr/>
        </p:nvSpPr>
        <p:spPr>
          <a:xfrm>
            <a:off x="6503339" y="1683325"/>
            <a:ext cx="1761600" cy="293090"/>
          </a:xfrm>
          <a:custGeom>
            <a:avLst/>
            <a:gdLst/>
            <a:ahLst/>
            <a:cxnLst/>
            <a:rect l="l" t="t" r="r" b="b"/>
            <a:pathLst>
              <a:path w="1761600" h="293090" extrusionOk="0">
                <a:moveTo>
                  <a:pt x="0" y="0"/>
                </a:moveTo>
                <a:lnTo>
                  <a:pt x="1761600" y="0"/>
                </a:lnTo>
                <a:lnTo>
                  <a:pt x="1761600" y="293090"/>
                </a:lnTo>
                <a:lnTo>
                  <a:pt x="0" y="293090"/>
                </a:lnTo>
                <a:lnTo>
                  <a:pt x="0" y="0"/>
                </a:lnTo>
                <a:close/>
              </a:path>
            </a:pathLst>
          </a:custGeom>
          <a:solidFill>
            <a:srgbClr val="6AA84E"/>
          </a:solidFill>
          <a:ln>
            <a:noFill/>
          </a:ln>
        </p:spPr>
        <p:txBody>
          <a:bodyPr/>
          <a:lstStyle/>
          <a:p>
            <a:endParaRPr lang="en-US"/>
          </a:p>
        </p:txBody>
      </p:sp>
      <p:sp>
        <p:nvSpPr>
          <p:cNvPr id="1098" name="Google Shape;1098;g2930da36510_1_2"/>
          <p:cNvSpPr txBox="1"/>
          <p:nvPr/>
        </p:nvSpPr>
        <p:spPr>
          <a:xfrm>
            <a:off x="1028700" y="6456600"/>
            <a:ext cx="5215500" cy="1600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a:solidFill>
                  <a:schemeClr val="lt1"/>
                </a:solidFill>
                <a:latin typeface="Poppins"/>
                <a:ea typeface="Poppins"/>
                <a:cs typeface="Poppins"/>
                <a:sym typeface="Poppins"/>
              </a:rPr>
              <a:t>Ben&amp;Ben | Zack Tabudlo | Moira </a:t>
            </a:r>
            <a:endParaRPr sz="2000">
              <a:solidFill>
                <a:schemeClr val="lt1"/>
              </a:solidFill>
              <a:latin typeface="Poppins"/>
              <a:ea typeface="Poppins"/>
              <a:cs typeface="Poppins"/>
              <a:sym typeface="Poppins"/>
            </a:endParaRPr>
          </a:p>
          <a:p>
            <a:pPr marL="0" marR="0" lvl="0" indent="0" algn="l" rtl="0">
              <a:lnSpc>
                <a:spcPct val="140000"/>
              </a:lnSpc>
              <a:spcBef>
                <a:spcPts val="0"/>
              </a:spcBef>
              <a:spcAft>
                <a:spcPts val="0"/>
              </a:spcAft>
              <a:buNone/>
            </a:pPr>
            <a:r>
              <a:rPr lang="en-US" sz="2000">
                <a:solidFill>
                  <a:schemeClr val="lt1"/>
                </a:solidFill>
                <a:latin typeface="Poppins"/>
                <a:ea typeface="Poppins"/>
                <a:cs typeface="Poppins"/>
                <a:sym typeface="Poppins"/>
              </a:rPr>
              <a:t>December Avenue | Arthur Nery | Adie </a:t>
            </a:r>
            <a:endParaRPr sz="2000">
              <a:solidFill>
                <a:schemeClr val="lt1"/>
              </a:solidFill>
              <a:latin typeface="Poppins"/>
              <a:ea typeface="Poppins"/>
              <a:cs typeface="Poppins"/>
              <a:sym typeface="Poppins"/>
            </a:endParaRPr>
          </a:p>
          <a:p>
            <a:pPr marL="0" marR="0" lvl="0" indent="0" algn="l" rtl="0">
              <a:lnSpc>
                <a:spcPct val="140000"/>
              </a:lnSpc>
              <a:spcBef>
                <a:spcPts val="0"/>
              </a:spcBef>
              <a:spcAft>
                <a:spcPts val="0"/>
              </a:spcAft>
              <a:buNone/>
            </a:pPr>
            <a:r>
              <a:rPr lang="en-US" sz="2000">
                <a:solidFill>
                  <a:schemeClr val="lt1"/>
                </a:solidFill>
                <a:latin typeface="Poppins"/>
                <a:ea typeface="Poppins"/>
                <a:cs typeface="Poppins"/>
                <a:sym typeface="Poppins"/>
              </a:rPr>
              <a:t>Nobita | Silent Sanctuary | IV of Spades | Hale</a:t>
            </a:r>
            <a:endParaRPr sz="2000">
              <a:solidFill>
                <a:schemeClr val="lt1"/>
              </a:solidFill>
              <a:latin typeface="Poppins"/>
              <a:ea typeface="Poppins"/>
              <a:cs typeface="Poppins"/>
              <a:sym typeface="Poppins"/>
            </a:endParaRPr>
          </a:p>
        </p:txBody>
      </p:sp>
      <p:sp>
        <p:nvSpPr>
          <p:cNvPr id="1099" name="Google Shape;1099;g2930da36510_1_2"/>
          <p:cNvSpPr txBox="1"/>
          <p:nvPr/>
        </p:nvSpPr>
        <p:spPr>
          <a:xfrm>
            <a:off x="863700" y="2463000"/>
            <a:ext cx="6140100" cy="307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a:solidFill>
                  <a:schemeClr val="lt1"/>
                </a:solidFill>
                <a:latin typeface="Poppins"/>
                <a:ea typeface="Poppins"/>
                <a:cs typeface="Poppins"/>
                <a:sym typeface="Poppins"/>
              </a:rPr>
              <a:t>Collectively, these top pinoy artists have… </a:t>
            </a:r>
            <a:endParaRPr sz="2000">
              <a:solidFill>
                <a:schemeClr val="lt1"/>
              </a:solidFill>
              <a:latin typeface="Poppins"/>
              <a:ea typeface="Poppins"/>
              <a:cs typeface="Poppins"/>
              <a:sym typeface="Poppins"/>
            </a:endParaRPr>
          </a:p>
        </p:txBody>
      </p:sp>
      <p:sp>
        <p:nvSpPr>
          <p:cNvPr id="1100" name="Google Shape;1100;g2930da36510_1_2"/>
          <p:cNvSpPr txBox="1"/>
          <p:nvPr/>
        </p:nvSpPr>
        <p:spPr>
          <a:xfrm>
            <a:off x="1028700" y="2997781"/>
            <a:ext cx="5754600" cy="3265800"/>
          </a:xfrm>
          <a:prstGeom prst="rect">
            <a:avLst/>
          </a:prstGeom>
          <a:noFill/>
          <a:ln>
            <a:noFill/>
          </a:ln>
        </p:spPr>
        <p:txBody>
          <a:bodyPr spcFirstLastPara="1" wrap="square" lIns="0" tIns="0" rIns="0" bIns="0" anchor="t" anchorCtr="0">
            <a:spAutoFit/>
          </a:bodyPr>
          <a:lstStyle/>
          <a:p>
            <a:pPr marL="0" marR="0" lvl="0" indent="0" algn="l" rtl="0">
              <a:lnSpc>
                <a:spcPct val="108000"/>
              </a:lnSpc>
              <a:spcBef>
                <a:spcPts val="0"/>
              </a:spcBef>
              <a:spcAft>
                <a:spcPts val="0"/>
              </a:spcAft>
              <a:buNone/>
            </a:pPr>
            <a:r>
              <a:rPr lang="en-US" sz="10200" b="1">
                <a:solidFill>
                  <a:srgbClr val="00FF00"/>
                </a:solidFill>
                <a:latin typeface="Poppins"/>
                <a:ea typeface="Poppins"/>
                <a:cs typeface="Poppins"/>
                <a:sym typeface="Poppins"/>
              </a:rPr>
              <a:t>4.9 Bn</a:t>
            </a:r>
            <a:r>
              <a:rPr lang="en-US" sz="10200" b="1">
                <a:solidFill>
                  <a:schemeClr val="lt1"/>
                </a:solidFill>
                <a:latin typeface="Poppins"/>
                <a:ea typeface="Poppins"/>
                <a:cs typeface="Poppins"/>
                <a:sym typeface="Poppins"/>
              </a:rPr>
              <a:t> streams</a:t>
            </a:r>
            <a:endParaRPr sz="56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04"/>
        <p:cNvGrpSpPr/>
        <p:nvPr/>
      </p:nvGrpSpPr>
      <p:grpSpPr>
        <a:xfrm>
          <a:off x="0" y="0"/>
          <a:ext cx="0" cy="0"/>
          <a:chOff x="0" y="0"/>
          <a:chExt cx="0" cy="0"/>
        </a:xfrm>
      </p:grpSpPr>
      <p:cxnSp>
        <p:nvCxnSpPr>
          <p:cNvPr id="1105" name="Google Shape;1105;g25cc7ce9753_8_5"/>
          <p:cNvCxnSpPr/>
          <p:nvPr/>
        </p:nvCxnSpPr>
        <p:spPr>
          <a:xfrm rot="10800000">
            <a:off x="8727875" y="1683325"/>
            <a:ext cx="15600" cy="7899900"/>
          </a:xfrm>
          <a:prstGeom prst="straightConnector1">
            <a:avLst/>
          </a:prstGeom>
          <a:noFill/>
          <a:ln w="9525" cap="flat" cmpd="sng">
            <a:solidFill>
              <a:schemeClr val="lt1"/>
            </a:solidFill>
            <a:prstDash val="dot"/>
            <a:round/>
            <a:headEnd type="none" w="sm" len="sm"/>
            <a:tailEnd type="none" w="sm" len="sm"/>
          </a:ln>
        </p:spPr>
      </p:cxnSp>
      <p:pic>
        <p:nvPicPr>
          <p:cNvPr id="1106" name="Google Shape;1106;g25cc7ce9753_8_5"/>
          <p:cNvPicPr preferRelativeResize="0"/>
          <p:nvPr/>
        </p:nvPicPr>
        <p:blipFill>
          <a:blip r:embed="rId3">
            <a:alphaModFix amt="40000"/>
          </a:blip>
          <a:stretch>
            <a:fillRect/>
          </a:stretch>
        </p:blipFill>
        <p:spPr>
          <a:xfrm>
            <a:off x="11" y="0"/>
            <a:ext cx="18288000" cy="10287034"/>
          </a:xfrm>
          <a:prstGeom prst="rect">
            <a:avLst/>
          </a:prstGeom>
          <a:noFill/>
          <a:ln>
            <a:noFill/>
          </a:ln>
        </p:spPr>
      </p:pic>
      <p:sp>
        <p:nvSpPr>
          <p:cNvPr id="1107" name="Google Shape;1107;g25cc7ce9753_8_5"/>
          <p:cNvSpPr txBox="1"/>
          <p:nvPr/>
        </p:nvSpPr>
        <p:spPr>
          <a:xfrm rot="-463103">
            <a:off x="14280104" y="6359927"/>
            <a:ext cx="2515187" cy="215533"/>
          </a:xfrm>
          <a:prstGeom prst="rect">
            <a:avLst/>
          </a:prstGeom>
          <a:noFill/>
          <a:ln>
            <a:noFill/>
          </a:ln>
        </p:spPr>
        <p:txBody>
          <a:bodyPr spcFirstLastPara="1" wrap="square" lIns="0" tIns="0" rIns="0" bIns="0" anchor="t" anchorCtr="0">
            <a:spAutoFit/>
          </a:bodyPr>
          <a:lstStyle/>
          <a:p>
            <a:pPr marL="0" marR="0" lvl="0" indent="0" algn="ctr" rtl="0">
              <a:lnSpc>
                <a:spcPct val="140024"/>
              </a:lnSpc>
              <a:spcBef>
                <a:spcPts val="0"/>
              </a:spcBef>
              <a:spcAft>
                <a:spcPts val="0"/>
              </a:spcAft>
              <a:buNone/>
            </a:pPr>
            <a:endParaRPr/>
          </a:p>
        </p:txBody>
      </p:sp>
      <p:pic>
        <p:nvPicPr>
          <p:cNvPr id="1108" name="Google Shape;1108;g25cc7ce9753_8_5"/>
          <p:cNvPicPr preferRelativeResize="0"/>
          <p:nvPr/>
        </p:nvPicPr>
        <p:blipFill>
          <a:blip r:embed="rId3">
            <a:alphaModFix amt="40000"/>
          </a:blip>
          <a:stretch>
            <a:fillRect/>
          </a:stretch>
        </p:blipFill>
        <p:spPr>
          <a:xfrm>
            <a:off x="11" y="0"/>
            <a:ext cx="18288000" cy="10287034"/>
          </a:xfrm>
          <a:prstGeom prst="rect">
            <a:avLst/>
          </a:prstGeom>
          <a:noFill/>
          <a:ln>
            <a:noFill/>
          </a:ln>
        </p:spPr>
      </p:pic>
      <p:sp>
        <p:nvSpPr>
          <p:cNvPr id="1109" name="Google Shape;1109;g25cc7ce9753_8_5"/>
          <p:cNvSpPr txBox="1"/>
          <p:nvPr/>
        </p:nvSpPr>
        <p:spPr>
          <a:xfrm>
            <a:off x="863702" y="825500"/>
            <a:ext cx="6121500" cy="231000"/>
          </a:xfrm>
          <a:prstGeom prst="rect">
            <a:avLst/>
          </a:prstGeom>
          <a:noFill/>
          <a:ln>
            <a:noFill/>
          </a:ln>
        </p:spPr>
        <p:txBody>
          <a:bodyPr spcFirstLastPara="1" wrap="square" lIns="0" tIns="0" rIns="0" bIns="0" anchor="t" anchorCtr="0">
            <a:spAutoFit/>
          </a:bodyPr>
          <a:lstStyle/>
          <a:p>
            <a:pPr marL="431801" marR="0" lvl="1" indent="-184150" algn="l" rtl="0">
              <a:lnSpc>
                <a:spcPct val="100000"/>
              </a:lnSpc>
              <a:spcBef>
                <a:spcPts val="0"/>
              </a:spcBef>
              <a:spcAft>
                <a:spcPts val="0"/>
              </a:spcAft>
              <a:buClr>
                <a:schemeClr val="lt1"/>
              </a:buClr>
              <a:buSzPts val="1500"/>
              <a:buChar char="•"/>
            </a:pPr>
            <a:r>
              <a:rPr lang="en-US" sz="1500">
                <a:solidFill>
                  <a:schemeClr val="lt1"/>
                </a:solidFill>
                <a:latin typeface="Poppins"/>
                <a:ea typeface="Poppins"/>
                <a:cs typeface="Poppins"/>
                <a:sym typeface="Poppins"/>
              </a:rPr>
              <a:t>Songs from PInoy artists with highest total treams </a:t>
            </a:r>
            <a:endParaRPr sz="900">
              <a:solidFill>
                <a:schemeClr val="lt1"/>
              </a:solidFill>
            </a:endParaRPr>
          </a:p>
        </p:txBody>
      </p:sp>
      <p:cxnSp>
        <p:nvCxnSpPr>
          <p:cNvPr id="1110" name="Google Shape;1110;g25cc7ce9753_8_5"/>
          <p:cNvCxnSpPr/>
          <p:nvPr/>
        </p:nvCxnSpPr>
        <p:spPr>
          <a:xfrm>
            <a:off x="1028700" y="1320751"/>
            <a:ext cx="16230600" cy="0"/>
          </a:xfrm>
          <a:prstGeom prst="straightConnector1">
            <a:avLst/>
          </a:prstGeom>
          <a:noFill/>
          <a:ln w="9525" cap="flat" cmpd="sng">
            <a:solidFill>
              <a:schemeClr val="lt1"/>
            </a:solidFill>
            <a:prstDash val="solid"/>
            <a:round/>
            <a:headEnd type="none" w="sm" len="sm"/>
            <a:tailEnd type="none" w="sm" len="sm"/>
          </a:ln>
        </p:spPr>
      </p:cxnSp>
      <p:sp>
        <p:nvSpPr>
          <p:cNvPr id="1111" name="Google Shape;1111;g25cc7ce9753_8_5"/>
          <p:cNvSpPr txBox="1"/>
          <p:nvPr/>
        </p:nvSpPr>
        <p:spPr>
          <a:xfrm>
            <a:off x="13496146" y="825500"/>
            <a:ext cx="4270800" cy="307800"/>
          </a:xfrm>
          <a:prstGeom prst="rect">
            <a:avLst/>
          </a:prstGeom>
          <a:noFill/>
          <a:ln>
            <a:noFill/>
          </a:ln>
        </p:spPr>
        <p:txBody>
          <a:bodyPr spcFirstLastPara="1" wrap="square" lIns="0" tIns="0" rIns="0" bIns="0" anchor="t" anchorCtr="0">
            <a:spAutoFit/>
          </a:bodyPr>
          <a:lstStyle/>
          <a:p>
            <a:pPr marL="914400" marR="0" lvl="0" indent="0" algn="l" rtl="0">
              <a:lnSpc>
                <a:spcPct val="100000"/>
              </a:lnSpc>
              <a:spcBef>
                <a:spcPts val="0"/>
              </a:spcBef>
              <a:spcAft>
                <a:spcPts val="0"/>
              </a:spcAft>
              <a:buNone/>
            </a:pPr>
            <a:r>
              <a:rPr lang="en-US" sz="2000" i="1">
                <a:solidFill>
                  <a:srgbClr val="FFFFFF"/>
                </a:solidFill>
                <a:latin typeface="Poppins"/>
                <a:ea typeface="Poppins"/>
                <a:cs typeface="Poppins"/>
                <a:sym typeface="Poppins"/>
              </a:rPr>
              <a:t>from charts to hearts</a:t>
            </a:r>
            <a:endParaRPr i="1">
              <a:solidFill>
                <a:srgbClr val="FFFFFF"/>
              </a:solidFill>
            </a:endParaRPr>
          </a:p>
        </p:txBody>
      </p:sp>
      <p:sp>
        <p:nvSpPr>
          <p:cNvPr id="1112" name="Google Shape;1112;g25cc7ce9753_8_5"/>
          <p:cNvSpPr/>
          <p:nvPr/>
        </p:nvSpPr>
        <p:spPr>
          <a:xfrm>
            <a:off x="7199089" y="2045900"/>
            <a:ext cx="1761600" cy="293090"/>
          </a:xfrm>
          <a:custGeom>
            <a:avLst/>
            <a:gdLst/>
            <a:ahLst/>
            <a:cxnLst/>
            <a:rect l="l" t="t" r="r" b="b"/>
            <a:pathLst>
              <a:path w="1761600" h="293090" extrusionOk="0">
                <a:moveTo>
                  <a:pt x="0" y="0"/>
                </a:moveTo>
                <a:lnTo>
                  <a:pt x="1761600" y="0"/>
                </a:lnTo>
                <a:lnTo>
                  <a:pt x="1761600" y="293090"/>
                </a:lnTo>
                <a:lnTo>
                  <a:pt x="0" y="293090"/>
                </a:lnTo>
                <a:lnTo>
                  <a:pt x="0" y="0"/>
                </a:lnTo>
                <a:close/>
              </a:path>
            </a:pathLst>
          </a:custGeom>
          <a:solidFill>
            <a:srgbClr val="6AA84E"/>
          </a:solidFill>
          <a:ln>
            <a:noFill/>
          </a:ln>
        </p:spPr>
        <p:txBody>
          <a:bodyPr/>
          <a:lstStyle/>
          <a:p>
            <a:endParaRPr lang="en-US"/>
          </a:p>
        </p:txBody>
      </p:sp>
      <p:sp>
        <p:nvSpPr>
          <p:cNvPr id="1113" name="Google Shape;1113;g25cc7ce9753_8_5"/>
          <p:cNvSpPr txBox="1"/>
          <p:nvPr/>
        </p:nvSpPr>
        <p:spPr>
          <a:xfrm>
            <a:off x="1028700" y="2339000"/>
            <a:ext cx="6635700" cy="2433300"/>
          </a:xfrm>
          <a:prstGeom prst="rect">
            <a:avLst/>
          </a:prstGeom>
          <a:noFill/>
          <a:ln>
            <a:noFill/>
          </a:ln>
        </p:spPr>
        <p:txBody>
          <a:bodyPr spcFirstLastPara="1" wrap="square" lIns="0" tIns="0" rIns="0" bIns="0" anchor="t" anchorCtr="0">
            <a:spAutoFit/>
          </a:bodyPr>
          <a:lstStyle/>
          <a:p>
            <a:pPr marL="0" marR="0" lvl="0" indent="0" algn="l" rtl="0">
              <a:lnSpc>
                <a:spcPct val="108000"/>
              </a:lnSpc>
              <a:spcBef>
                <a:spcPts val="0"/>
              </a:spcBef>
              <a:spcAft>
                <a:spcPts val="0"/>
              </a:spcAft>
              <a:buNone/>
            </a:pPr>
            <a:r>
              <a:rPr lang="en-US" sz="7600" b="1">
                <a:solidFill>
                  <a:srgbClr val="00FF00"/>
                </a:solidFill>
                <a:latin typeface="Poppins"/>
                <a:ea typeface="Poppins"/>
                <a:cs typeface="Poppins"/>
                <a:sym typeface="Poppins"/>
              </a:rPr>
              <a:t>Learning </a:t>
            </a:r>
            <a:r>
              <a:rPr lang="en-US" sz="7600" b="1">
                <a:solidFill>
                  <a:srgbClr val="FFFFFF"/>
                </a:solidFill>
                <a:latin typeface="Poppins"/>
                <a:ea typeface="Poppins"/>
                <a:cs typeface="Poppins"/>
                <a:sym typeface="Poppins"/>
              </a:rPr>
              <a:t>from the top</a:t>
            </a:r>
            <a:endParaRPr sz="3000">
              <a:solidFill>
                <a:srgbClr val="FFFFFF"/>
              </a:solidFill>
            </a:endParaRPr>
          </a:p>
        </p:txBody>
      </p:sp>
      <p:pic>
        <p:nvPicPr>
          <p:cNvPr id="1114" name="Google Shape;1114;g25cc7ce9753_8_5" descr="Spotify experiences subscription gains during the pandemic – The Ticker"/>
          <p:cNvPicPr preferRelativeResize="0"/>
          <p:nvPr/>
        </p:nvPicPr>
        <p:blipFill rotWithShape="1">
          <a:blip r:embed="rId4">
            <a:alphaModFix/>
          </a:blip>
          <a:srcRect/>
          <a:stretch/>
        </p:blipFill>
        <p:spPr>
          <a:xfrm>
            <a:off x="703918" y="9014417"/>
            <a:ext cx="1510146" cy="553720"/>
          </a:xfrm>
          <a:prstGeom prst="rect">
            <a:avLst/>
          </a:prstGeom>
          <a:noFill/>
          <a:ln>
            <a:noFill/>
          </a:ln>
        </p:spPr>
      </p:pic>
      <p:sp>
        <p:nvSpPr>
          <p:cNvPr id="1115" name="Google Shape;1115;g25cc7ce9753_8_5"/>
          <p:cNvSpPr txBox="1"/>
          <p:nvPr/>
        </p:nvSpPr>
        <p:spPr>
          <a:xfrm>
            <a:off x="1028700" y="5387100"/>
            <a:ext cx="5586000" cy="1579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700">
                <a:solidFill>
                  <a:schemeClr val="lt1"/>
                </a:solidFill>
                <a:latin typeface="Poppins"/>
                <a:ea typeface="Poppins"/>
                <a:cs typeface="Poppins"/>
                <a:sym typeface="Poppins"/>
              </a:rPr>
              <a:t>Is there a pattern we can see from the top Pinoy songs and artists?</a:t>
            </a:r>
            <a:endParaRPr sz="2300">
              <a:solidFill>
                <a:schemeClr val="lt1"/>
              </a:solidFill>
            </a:endParaRPr>
          </a:p>
        </p:txBody>
      </p:sp>
      <p:sp>
        <p:nvSpPr>
          <p:cNvPr id="1116" name="Google Shape;1116;g25cc7ce9753_8_5"/>
          <p:cNvSpPr/>
          <p:nvPr/>
        </p:nvSpPr>
        <p:spPr>
          <a:xfrm>
            <a:off x="863700" y="2045925"/>
            <a:ext cx="1510572" cy="374422"/>
          </a:xfrm>
          <a:custGeom>
            <a:avLst/>
            <a:gdLst/>
            <a:ahLst/>
            <a:cxnLst/>
            <a:rect l="l" t="t" r="r" b="b"/>
            <a:pathLst>
              <a:path w="1761600" h="293090" extrusionOk="0">
                <a:moveTo>
                  <a:pt x="0" y="0"/>
                </a:moveTo>
                <a:lnTo>
                  <a:pt x="1761600" y="0"/>
                </a:lnTo>
                <a:lnTo>
                  <a:pt x="1761600" y="293090"/>
                </a:lnTo>
                <a:lnTo>
                  <a:pt x="0" y="293090"/>
                </a:lnTo>
                <a:lnTo>
                  <a:pt x="0" y="0"/>
                </a:lnTo>
                <a:close/>
              </a:path>
            </a:pathLst>
          </a:custGeom>
          <a:solidFill>
            <a:schemeClr val="dk1"/>
          </a:solidFill>
          <a:ln>
            <a:noFill/>
          </a:ln>
        </p:spPr>
        <p:txBody>
          <a:bodyPr/>
          <a:lstStyle/>
          <a:p>
            <a:endParaRPr lang="en-US"/>
          </a:p>
        </p:txBody>
      </p:sp>
      <p:sp>
        <p:nvSpPr>
          <p:cNvPr id="1117" name="Google Shape;1117;g25cc7ce9753_8_5"/>
          <p:cNvSpPr txBox="1"/>
          <p:nvPr/>
        </p:nvSpPr>
        <p:spPr>
          <a:xfrm>
            <a:off x="876300" y="2000750"/>
            <a:ext cx="1644300" cy="3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a:solidFill>
                  <a:srgbClr val="00FF00"/>
                </a:solidFill>
                <a:latin typeface="Poppins"/>
                <a:ea typeface="Poppins"/>
                <a:cs typeface="Poppins"/>
                <a:sym typeface="Poppins"/>
              </a:rPr>
              <a:t>OPTION A:</a:t>
            </a:r>
            <a:endParaRPr sz="1900" b="1">
              <a:solidFill>
                <a:srgbClr val="00FF00"/>
              </a:solidFill>
              <a:latin typeface="Poppins"/>
              <a:ea typeface="Poppins"/>
              <a:cs typeface="Poppins"/>
              <a:sym typeface="Poppins"/>
            </a:endParaRPr>
          </a:p>
        </p:txBody>
      </p:sp>
      <p:pic>
        <p:nvPicPr>
          <p:cNvPr id="1118" name="Google Shape;1118;g25cc7ce9753_8_5"/>
          <p:cNvPicPr preferRelativeResize="0"/>
          <p:nvPr/>
        </p:nvPicPr>
        <p:blipFill>
          <a:blip r:embed="rId5">
            <a:alphaModFix/>
          </a:blip>
          <a:stretch>
            <a:fillRect/>
          </a:stretch>
        </p:blipFill>
        <p:spPr>
          <a:xfrm>
            <a:off x="9495875" y="1508200"/>
            <a:ext cx="7630676" cy="8392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g28e0f27beca_1_0"/>
          <p:cNvSpPr/>
          <p:nvPr/>
        </p:nvSpPr>
        <p:spPr>
          <a:xfrm rot="5400000">
            <a:off x="1839278" y="-1997900"/>
            <a:ext cx="871780" cy="5685437"/>
          </a:xfrm>
          <a:custGeom>
            <a:avLst/>
            <a:gdLst/>
            <a:ahLst/>
            <a:cxnLst/>
            <a:rect l="l" t="t" r="r" b="b"/>
            <a:pathLst>
              <a:path w="314722" h="773003" extrusionOk="0">
                <a:moveTo>
                  <a:pt x="0" y="0"/>
                </a:moveTo>
                <a:lnTo>
                  <a:pt x="314722" y="0"/>
                </a:lnTo>
                <a:lnTo>
                  <a:pt x="314722" y="773003"/>
                </a:lnTo>
                <a:lnTo>
                  <a:pt x="0" y="773003"/>
                </a:lnTo>
                <a:close/>
              </a:path>
            </a:pathLst>
          </a:custGeom>
          <a:solidFill>
            <a:srgbClr val="6AA84F"/>
          </a:solidFill>
          <a:ln>
            <a:noFill/>
          </a:ln>
          <a:effectLst>
            <a:outerShdw blurRad="628650" dist="114300" dir="5400000" algn="bl" rotWithShape="0">
              <a:srgbClr val="000000">
                <a:alpha val="20000"/>
              </a:srgbClr>
            </a:outerShdw>
          </a:effectLst>
        </p:spPr>
        <p:txBody>
          <a:bodyPr/>
          <a:lstStyle/>
          <a:p>
            <a:endParaRPr lang="en-US"/>
          </a:p>
        </p:txBody>
      </p:sp>
      <p:pic>
        <p:nvPicPr>
          <p:cNvPr id="1124" name="Google Shape;1124;g28e0f27beca_1_0"/>
          <p:cNvPicPr preferRelativeResize="0"/>
          <p:nvPr/>
        </p:nvPicPr>
        <p:blipFill rotWithShape="1">
          <a:blip r:embed="rId3">
            <a:alphaModFix amt="9000"/>
          </a:blip>
          <a:srcRect l="1536" b="16373"/>
          <a:stretch/>
        </p:blipFill>
        <p:spPr>
          <a:xfrm>
            <a:off x="0" y="-250"/>
            <a:ext cx="18288000" cy="10287001"/>
          </a:xfrm>
          <a:prstGeom prst="rect">
            <a:avLst/>
          </a:prstGeom>
          <a:noFill/>
          <a:ln>
            <a:noFill/>
          </a:ln>
        </p:spPr>
      </p:pic>
      <p:pic>
        <p:nvPicPr>
          <p:cNvPr id="1125" name="Google Shape;1125;g28e0f27beca_1_0"/>
          <p:cNvPicPr preferRelativeResize="0"/>
          <p:nvPr/>
        </p:nvPicPr>
        <p:blipFill>
          <a:blip r:embed="rId4">
            <a:alphaModFix amt="2000"/>
          </a:blip>
          <a:stretch>
            <a:fillRect/>
          </a:stretch>
        </p:blipFill>
        <p:spPr>
          <a:xfrm>
            <a:off x="11" y="46400"/>
            <a:ext cx="18288000" cy="10287034"/>
          </a:xfrm>
          <a:prstGeom prst="rect">
            <a:avLst/>
          </a:prstGeom>
          <a:noFill/>
          <a:ln>
            <a:noFill/>
          </a:ln>
        </p:spPr>
      </p:pic>
      <p:pic>
        <p:nvPicPr>
          <p:cNvPr id="1126" name="Google Shape;1126;g28e0f27beca_1_0"/>
          <p:cNvPicPr preferRelativeResize="0"/>
          <p:nvPr/>
        </p:nvPicPr>
        <p:blipFill rotWithShape="1">
          <a:blip r:embed="rId5">
            <a:alphaModFix/>
          </a:blip>
          <a:srcRect l="7506" t="10500" r="8804" b="7269"/>
          <a:stretch/>
        </p:blipFill>
        <p:spPr>
          <a:xfrm>
            <a:off x="272475" y="2549050"/>
            <a:ext cx="17590650" cy="6913376"/>
          </a:xfrm>
          <a:prstGeom prst="rect">
            <a:avLst/>
          </a:prstGeom>
          <a:noFill/>
          <a:ln>
            <a:noFill/>
          </a:ln>
        </p:spPr>
      </p:pic>
      <p:sp>
        <p:nvSpPr>
          <p:cNvPr id="1127" name="Google Shape;1127;g28e0f27beca_1_0"/>
          <p:cNvSpPr txBox="1"/>
          <p:nvPr/>
        </p:nvSpPr>
        <p:spPr>
          <a:xfrm>
            <a:off x="1433400" y="383525"/>
            <a:ext cx="16734600" cy="812400"/>
          </a:xfrm>
          <a:prstGeom prst="rect">
            <a:avLst/>
          </a:prstGeom>
          <a:noFill/>
          <a:ln>
            <a:noFill/>
          </a:ln>
        </p:spPr>
        <p:txBody>
          <a:bodyPr spcFirstLastPara="1" wrap="square" lIns="0" tIns="0" rIns="0" bIns="0" anchor="t" anchorCtr="0">
            <a:spAutoFit/>
          </a:bodyPr>
          <a:lstStyle/>
          <a:p>
            <a:pPr marL="0" marR="0" lvl="0" indent="0" algn="l" rtl="0">
              <a:lnSpc>
                <a:spcPct val="101003"/>
              </a:lnSpc>
              <a:spcBef>
                <a:spcPts val="0"/>
              </a:spcBef>
              <a:spcAft>
                <a:spcPts val="0"/>
              </a:spcAft>
              <a:buNone/>
            </a:pPr>
            <a:r>
              <a:rPr lang="en-US" sz="5278">
                <a:solidFill>
                  <a:schemeClr val="lt1"/>
                </a:solidFill>
                <a:latin typeface="Raleway Black"/>
                <a:ea typeface="Raleway Black"/>
                <a:cs typeface="Raleway Black"/>
                <a:sym typeface="Raleway Black"/>
              </a:rPr>
              <a:t>Strategy 1:</a:t>
            </a:r>
            <a:r>
              <a:rPr lang="en-US" sz="5278">
                <a:solidFill>
                  <a:srgbClr val="38761D"/>
                </a:solidFill>
                <a:latin typeface="Raleway Black"/>
                <a:ea typeface="Raleway Black"/>
                <a:cs typeface="Raleway Black"/>
                <a:sym typeface="Raleway Black"/>
              </a:rPr>
              <a:t>  </a:t>
            </a:r>
            <a:r>
              <a:rPr lang="en-US" sz="4578">
                <a:solidFill>
                  <a:schemeClr val="dk1"/>
                </a:solidFill>
                <a:latin typeface="Raleway Black"/>
                <a:ea typeface="Raleway Black"/>
                <a:cs typeface="Raleway Black"/>
                <a:sym typeface="Raleway Black"/>
              </a:rPr>
              <a:t>Engage with your audience &amp; create hype</a:t>
            </a:r>
            <a:endParaRPr sz="100">
              <a:solidFill>
                <a:schemeClr val="dk1"/>
              </a:solidFill>
            </a:endParaRPr>
          </a:p>
        </p:txBody>
      </p:sp>
      <p:cxnSp>
        <p:nvCxnSpPr>
          <p:cNvPr id="1128" name="Google Shape;1128;g28e0f27beca_1_0"/>
          <p:cNvCxnSpPr/>
          <p:nvPr/>
        </p:nvCxnSpPr>
        <p:spPr>
          <a:xfrm>
            <a:off x="1028700" y="9796151"/>
            <a:ext cx="16230600" cy="0"/>
          </a:xfrm>
          <a:prstGeom prst="straightConnector1">
            <a:avLst/>
          </a:prstGeom>
          <a:noFill/>
          <a:ln w="9525" cap="flat" cmpd="sng">
            <a:solidFill>
              <a:srgbClr val="000000"/>
            </a:solidFill>
            <a:prstDash val="dot"/>
            <a:round/>
            <a:headEnd type="none" w="sm" len="sm"/>
            <a:tailEnd type="none" w="sm" len="sm"/>
          </a:ln>
        </p:spPr>
      </p:cxnSp>
      <p:sp>
        <p:nvSpPr>
          <p:cNvPr id="1129" name="Google Shape;1129;g28e0f27beca_1_0"/>
          <p:cNvSpPr txBox="1"/>
          <p:nvPr/>
        </p:nvSpPr>
        <p:spPr>
          <a:xfrm>
            <a:off x="1374400" y="1470725"/>
            <a:ext cx="16139400" cy="9603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599"/>
              <a:t>Top songs also experience dips but top artists strategically scatter their events to engage with their audience and create hype. This prolongs the life of a song on the charts.</a:t>
            </a:r>
            <a:endParaRPr sz="1800"/>
          </a:p>
        </p:txBody>
      </p:sp>
      <p:sp>
        <p:nvSpPr>
          <p:cNvPr id="1130" name="Google Shape;1130;g28e0f27beca_1_0"/>
          <p:cNvSpPr txBox="1"/>
          <p:nvPr/>
        </p:nvSpPr>
        <p:spPr>
          <a:xfrm>
            <a:off x="2351775" y="2867300"/>
            <a:ext cx="2483700" cy="3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B45F06"/>
                </a:solidFill>
                <a:latin typeface="Poppins SemiBold"/>
                <a:ea typeface="Poppins SemiBold"/>
                <a:cs typeface="Poppins SemiBold"/>
                <a:sym typeface="Poppins SemiBold"/>
              </a:rPr>
              <a:t>Mundo by IV of Spades</a:t>
            </a:r>
            <a:endParaRPr>
              <a:solidFill>
                <a:srgbClr val="B45F06"/>
              </a:solidFill>
              <a:latin typeface="Poppins SemiBold"/>
              <a:ea typeface="Poppins SemiBold"/>
              <a:cs typeface="Poppins SemiBold"/>
              <a:sym typeface="Poppins SemiBold"/>
            </a:endParaRPr>
          </a:p>
        </p:txBody>
      </p:sp>
      <p:pic>
        <p:nvPicPr>
          <p:cNvPr id="1131" name="Google Shape;1131;g28e0f27beca_1_0" descr="4 Reasons That Make Wanderland Festival Different from the Rest | ABS-CBN  Entertainment"/>
          <p:cNvPicPr preferRelativeResize="0"/>
          <p:nvPr/>
        </p:nvPicPr>
        <p:blipFill rotWithShape="1">
          <a:blip r:embed="rId6">
            <a:alphaModFix/>
          </a:blip>
          <a:srcRect l="14355" r="14998" b="1941"/>
          <a:stretch/>
        </p:blipFill>
        <p:spPr>
          <a:xfrm>
            <a:off x="3064125" y="4692075"/>
            <a:ext cx="707718" cy="655400"/>
          </a:xfrm>
          <a:prstGeom prst="rect">
            <a:avLst/>
          </a:prstGeom>
          <a:noFill/>
          <a:ln>
            <a:noFill/>
          </a:ln>
        </p:spPr>
      </p:pic>
      <p:sp>
        <p:nvSpPr>
          <p:cNvPr id="1132" name="Google Shape;1132;g28e0f27beca_1_0"/>
          <p:cNvSpPr txBox="1"/>
          <p:nvPr/>
        </p:nvSpPr>
        <p:spPr>
          <a:xfrm>
            <a:off x="2683900" y="4088675"/>
            <a:ext cx="1424700" cy="75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500">
                <a:solidFill>
                  <a:srgbClr val="B45F06"/>
                </a:solidFill>
                <a:latin typeface="Poppins SemiBold"/>
                <a:ea typeface="Poppins SemiBold"/>
                <a:cs typeface="Poppins SemiBold"/>
                <a:sym typeface="Poppins SemiBold"/>
              </a:rPr>
              <a:t>March 2018</a:t>
            </a:r>
            <a:endParaRPr sz="1500">
              <a:solidFill>
                <a:srgbClr val="B45F06"/>
              </a:solidFill>
              <a:latin typeface="Poppins SemiBold"/>
              <a:ea typeface="Poppins SemiBold"/>
              <a:cs typeface="Poppins SemiBold"/>
              <a:sym typeface="Poppins SemiBold"/>
            </a:endParaRPr>
          </a:p>
          <a:p>
            <a:pPr marL="0" lvl="0" indent="0" algn="ctr" rtl="0">
              <a:spcBef>
                <a:spcPts val="0"/>
              </a:spcBef>
              <a:spcAft>
                <a:spcPts val="0"/>
              </a:spcAft>
              <a:buNone/>
            </a:pPr>
            <a:r>
              <a:rPr lang="en-US" sz="1500">
                <a:solidFill>
                  <a:srgbClr val="B45F06"/>
                </a:solidFill>
                <a:latin typeface="Poppins SemiBold"/>
                <a:ea typeface="Poppins SemiBold"/>
                <a:cs typeface="Poppins SemiBold"/>
                <a:sym typeface="Poppins SemiBold"/>
              </a:rPr>
              <a:t>Wanderland</a:t>
            </a:r>
            <a:endParaRPr sz="1500">
              <a:solidFill>
                <a:srgbClr val="B45F06"/>
              </a:solidFill>
              <a:latin typeface="Poppins SemiBold"/>
              <a:ea typeface="Poppins SemiBold"/>
              <a:cs typeface="Poppins SemiBold"/>
              <a:sym typeface="Poppins SemiBold"/>
            </a:endParaRPr>
          </a:p>
        </p:txBody>
      </p:sp>
      <p:pic>
        <p:nvPicPr>
          <p:cNvPr id="1133" name="Google Shape;1133;g28e0f27beca_1_0" descr="upload.wikimedia.org/wikipedia/commons/thumb/7/7b/..."/>
          <p:cNvPicPr preferRelativeResize="0"/>
          <p:nvPr/>
        </p:nvPicPr>
        <p:blipFill>
          <a:blip r:embed="rId7">
            <a:alphaModFix/>
          </a:blip>
          <a:stretch>
            <a:fillRect/>
          </a:stretch>
        </p:blipFill>
        <p:spPr>
          <a:xfrm>
            <a:off x="4870750" y="6294600"/>
            <a:ext cx="515400" cy="515400"/>
          </a:xfrm>
          <a:prstGeom prst="ellipse">
            <a:avLst/>
          </a:prstGeom>
          <a:noFill/>
          <a:ln>
            <a:noFill/>
          </a:ln>
        </p:spPr>
      </p:pic>
      <p:sp>
        <p:nvSpPr>
          <p:cNvPr id="1134" name="Google Shape;1134;g28e0f27beca_1_0"/>
          <p:cNvSpPr txBox="1"/>
          <p:nvPr/>
        </p:nvSpPr>
        <p:spPr>
          <a:xfrm>
            <a:off x="3313375" y="7288000"/>
            <a:ext cx="1018200" cy="65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solidFill>
                  <a:srgbClr val="38761D"/>
                </a:solidFill>
                <a:latin typeface="Poppins SemiBold"/>
                <a:ea typeface="Poppins SemiBold"/>
                <a:cs typeface="Poppins SemiBold"/>
                <a:sym typeface="Poppins SemiBold"/>
              </a:rPr>
              <a:t>Kung ‘Di </a:t>
            </a:r>
            <a:endParaRPr sz="1200">
              <a:solidFill>
                <a:srgbClr val="38761D"/>
              </a:solidFill>
              <a:latin typeface="Poppins SemiBold"/>
              <a:ea typeface="Poppins SemiBold"/>
              <a:cs typeface="Poppins SemiBold"/>
              <a:sym typeface="Poppins SemiBold"/>
            </a:endParaRPr>
          </a:p>
          <a:p>
            <a:pPr marL="0" lvl="0" indent="0" algn="ctr" rtl="0">
              <a:spcBef>
                <a:spcPts val="0"/>
              </a:spcBef>
              <a:spcAft>
                <a:spcPts val="0"/>
              </a:spcAft>
              <a:buNone/>
            </a:pPr>
            <a:r>
              <a:rPr lang="en-US" sz="1200">
                <a:solidFill>
                  <a:srgbClr val="38761D"/>
                </a:solidFill>
                <a:latin typeface="Poppins SemiBold"/>
                <a:ea typeface="Poppins SemiBold"/>
                <a:cs typeface="Poppins SemiBold"/>
                <a:sym typeface="Poppins SemiBold"/>
              </a:rPr>
              <a:t>Rin Lang</a:t>
            </a:r>
            <a:endParaRPr sz="1200">
              <a:solidFill>
                <a:srgbClr val="38761D"/>
              </a:solidFill>
              <a:latin typeface="Poppins SemiBold"/>
              <a:ea typeface="Poppins SemiBold"/>
              <a:cs typeface="Poppins SemiBold"/>
              <a:sym typeface="Poppins SemiBold"/>
            </a:endParaRPr>
          </a:p>
          <a:p>
            <a:pPr marL="0" lvl="0" indent="0" algn="ctr" rtl="0">
              <a:spcBef>
                <a:spcPts val="0"/>
              </a:spcBef>
              <a:spcAft>
                <a:spcPts val="0"/>
              </a:spcAft>
              <a:buNone/>
            </a:pPr>
            <a:r>
              <a:rPr lang="en-US" sz="1200">
                <a:solidFill>
                  <a:srgbClr val="38761D"/>
                </a:solidFill>
                <a:latin typeface="Poppins SemiBold"/>
                <a:ea typeface="Poppins SemiBold"/>
                <a:cs typeface="Poppins SemiBold"/>
                <a:sym typeface="Poppins SemiBold"/>
              </a:rPr>
              <a:t>Ikaw</a:t>
            </a:r>
            <a:endParaRPr sz="1200">
              <a:solidFill>
                <a:srgbClr val="38761D"/>
              </a:solidFill>
              <a:latin typeface="Poppins SemiBold"/>
              <a:ea typeface="Poppins SemiBold"/>
              <a:cs typeface="Poppins SemiBold"/>
              <a:sym typeface="Poppins SemiBold"/>
            </a:endParaRPr>
          </a:p>
        </p:txBody>
      </p:sp>
      <p:pic>
        <p:nvPicPr>
          <p:cNvPr id="1135" name="Google Shape;1135;g28e0f27beca_1_0" descr="upload.wikimedia.org/wikipedia/commons/thumb/7/7b/..."/>
          <p:cNvPicPr preferRelativeResize="0"/>
          <p:nvPr/>
        </p:nvPicPr>
        <p:blipFill>
          <a:blip r:embed="rId8">
            <a:alphaModFix/>
          </a:blip>
          <a:stretch>
            <a:fillRect/>
          </a:stretch>
        </p:blipFill>
        <p:spPr>
          <a:xfrm>
            <a:off x="4069775" y="5478401"/>
            <a:ext cx="496500" cy="496500"/>
          </a:xfrm>
          <a:prstGeom prst="ellipse">
            <a:avLst/>
          </a:prstGeom>
          <a:noFill/>
          <a:ln>
            <a:noFill/>
          </a:ln>
        </p:spPr>
      </p:pic>
      <p:sp>
        <p:nvSpPr>
          <p:cNvPr id="1136" name="Google Shape;1136;g28e0f27beca_1_0"/>
          <p:cNvSpPr txBox="1"/>
          <p:nvPr/>
        </p:nvSpPr>
        <p:spPr>
          <a:xfrm>
            <a:off x="4156100" y="4184775"/>
            <a:ext cx="1018200" cy="5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700">
                <a:solidFill>
                  <a:srgbClr val="38761D"/>
                </a:solidFill>
                <a:latin typeface="Poppins SemiBold"/>
                <a:ea typeface="Poppins SemiBold"/>
                <a:cs typeface="Poppins SemiBold"/>
                <a:sym typeface="Poppins SemiBold"/>
              </a:rPr>
              <a:t>Music </a:t>
            </a:r>
            <a:endParaRPr sz="1700">
              <a:solidFill>
                <a:srgbClr val="38761D"/>
              </a:solidFill>
              <a:latin typeface="Poppins SemiBold"/>
              <a:ea typeface="Poppins SemiBold"/>
              <a:cs typeface="Poppins SemiBold"/>
              <a:sym typeface="Poppins SemiBold"/>
            </a:endParaRPr>
          </a:p>
          <a:p>
            <a:pPr marL="0" lvl="0" indent="0" algn="ctr" rtl="0">
              <a:spcBef>
                <a:spcPts val="0"/>
              </a:spcBef>
              <a:spcAft>
                <a:spcPts val="0"/>
              </a:spcAft>
              <a:buNone/>
            </a:pPr>
            <a:r>
              <a:rPr lang="en-US" sz="1700">
                <a:solidFill>
                  <a:srgbClr val="38761D"/>
                </a:solidFill>
                <a:latin typeface="Poppins SemiBold"/>
                <a:ea typeface="Poppins SemiBold"/>
                <a:cs typeface="Poppins SemiBold"/>
                <a:sym typeface="Poppins SemiBold"/>
              </a:rPr>
              <a:t>Video</a:t>
            </a:r>
            <a:endParaRPr sz="1700">
              <a:solidFill>
                <a:srgbClr val="38761D"/>
              </a:solidFill>
              <a:latin typeface="Poppins SemiBold"/>
              <a:ea typeface="Poppins SemiBold"/>
              <a:cs typeface="Poppins SemiBold"/>
              <a:sym typeface="Poppins SemiBold"/>
            </a:endParaRPr>
          </a:p>
        </p:txBody>
      </p:sp>
      <p:sp>
        <p:nvSpPr>
          <p:cNvPr id="1137" name="Google Shape;1137;g28e0f27beca_1_0"/>
          <p:cNvSpPr txBox="1"/>
          <p:nvPr/>
        </p:nvSpPr>
        <p:spPr>
          <a:xfrm>
            <a:off x="6431850" y="5791625"/>
            <a:ext cx="1165200" cy="4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500">
                <a:solidFill>
                  <a:srgbClr val="38761D"/>
                </a:solidFill>
                <a:latin typeface="Poppins SemiBold"/>
                <a:ea typeface="Poppins SemiBold"/>
                <a:cs typeface="Poppins SemiBold"/>
                <a:sym typeface="Poppins SemiBold"/>
              </a:rPr>
              <a:t>Festivals</a:t>
            </a:r>
            <a:endParaRPr sz="1500">
              <a:solidFill>
                <a:srgbClr val="38761D"/>
              </a:solidFill>
              <a:latin typeface="Poppins SemiBold"/>
              <a:ea typeface="Poppins SemiBold"/>
              <a:cs typeface="Poppins SemiBold"/>
              <a:sym typeface="Poppins SemiBold"/>
            </a:endParaRPr>
          </a:p>
        </p:txBody>
      </p:sp>
      <p:pic>
        <p:nvPicPr>
          <p:cNvPr id="1138" name="Google Shape;1138;g28e0f27beca_1_0" descr="upload.wikimedia.org/wikipedia/commons/thumb/7/7b/..."/>
          <p:cNvPicPr preferRelativeResize="0"/>
          <p:nvPr/>
        </p:nvPicPr>
        <p:blipFill>
          <a:blip r:embed="rId9">
            <a:alphaModFix/>
          </a:blip>
          <a:stretch>
            <a:fillRect/>
          </a:stretch>
        </p:blipFill>
        <p:spPr>
          <a:xfrm>
            <a:off x="14238825" y="2404625"/>
            <a:ext cx="496500" cy="496500"/>
          </a:xfrm>
          <a:prstGeom prst="ellipse">
            <a:avLst/>
          </a:prstGeom>
          <a:noFill/>
          <a:ln>
            <a:noFill/>
          </a:ln>
        </p:spPr>
      </p:pic>
      <p:sp>
        <p:nvSpPr>
          <p:cNvPr id="1139" name="Google Shape;1139;g28e0f27beca_1_0"/>
          <p:cNvSpPr txBox="1"/>
          <p:nvPr/>
        </p:nvSpPr>
        <p:spPr>
          <a:xfrm>
            <a:off x="13254675" y="2824925"/>
            <a:ext cx="910200" cy="4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1C4587"/>
                </a:solidFill>
                <a:latin typeface="Poppins SemiBold"/>
                <a:ea typeface="Poppins SemiBold"/>
                <a:cs typeface="Poppins SemiBold"/>
                <a:sym typeface="Poppins SemiBold"/>
              </a:rPr>
              <a:t>Music </a:t>
            </a:r>
            <a:endParaRPr>
              <a:solidFill>
                <a:srgbClr val="1C4587"/>
              </a:solidFill>
              <a:latin typeface="Poppins SemiBold"/>
              <a:ea typeface="Poppins SemiBold"/>
              <a:cs typeface="Poppins SemiBold"/>
              <a:sym typeface="Poppins SemiBold"/>
            </a:endParaRPr>
          </a:p>
          <a:p>
            <a:pPr marL="0" lvl="0" indent="0" algn="ctr" rtl="0">
              <a:spcBef>
                <a:spcPts val="0"/>
              </a:spcBef>
              <a:spcAft>
                <a:spcPts val="0"/>
              </a:spcAft>
              <a:buNone/>
            </a:pPr>
            <a:r>
              <a:rPr lang="en-US">
                <a:solidFill>
                  <a:srgbClr val="1C4587"/>
                </a:solidFill>
                <a:latin typeface="Poppins SemiBold"/>
                <a:ea typeface="Poppins SemiBold"/>
                <a:cs typeface="Poppins SemiBold"/>
                <a:sym typeface="Poppins SemiBold"/>
              </a:rPr>
              <a:t>Video</a:t>
            </a:r>
            <a:endParaRPr>
              <a:solidFill>
                <a:srgbClr val="1C4587"/>
              </a:solidFill>
              <a:latin typeface="Poppins SemiBold"/>
              <a:ea typeface="Poppins SemiBold"/>
              <a:cs typeface="Poppins SemiBold"/>
              <a:sym typeface="Poppins SemiBold"/>
            </a:endParaRPr>
          </a:p>
        </p:txBody>
      </p:sp>
      <p:pic>
        <p:nvPicPr>
          <p:cNvPr id="1140" name="Google Shape;1140;g28e0f27beca_1_0" descr="Hello Lipa - SIGLA MUSIC FESTIVAL BATANGAS is back!!... | Facebook"/>
          <p:cNvPicPr preferRelativeResize="0"/>
          <p:nvPr/>
        </p:nvPicPr>
        <p:blipFill>
          <a:blip r:embed="rId10">
            <a:alphaModFix/>
          </a:blip>
          <a:stretch>
            <a:fillRect/>
          </a:stretch>
        </p:blipFill>
        <p:spPr>
          <a:xfrm>
            <a:off x="15545975" y="2714225"/>
            <a:ext cx="576925" cy="576925"/>
          </a:xfrm>
          <a:prstGeom prst="rect">
            <a:avLst/>
          </a:prstGeom>
          <a:noFill/>
          <a:ln>
            <a:noFill/>
          </a:ln>
        </p:spPr>
      </p:pic>
      <p:sp>
        <p:nvSpPr>
          <p:cNvPr id="1141" name="Google Shape;1141;g28e0f27beca_1_0"/>
          <p:cNvSpPr txBox="1"/>
          <p:nvPr/>
        </p:nvSpPr>
        <p:spPr>
          <a:xfrm>
            <a:off x="14922149" y="2061100"/>
            <a:ext cx="1716000" cy="57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dk2"/>
                </a:solidFill>
                <a:latin typeface="Poppins SemiBold"/>
                <a:ea typeface="Poppins SemiBold"/>
                <a:cs typeface="Poppins SemiBold"/>
                <a:sym typeface="Poppins SemiBold"/>
              </a:rPr>
              <a:t>Sigla Music and Arts Festival</a:t>
            </a:r>
            <a:endParaRPr>
              <a:solidFill>
                <a:schemeClr val="dk2"/>
              </a:solidFill>
              <a:latin typeface="Poppins SemiBold"/>
              <a:ea typeface="Poppins SemiBold"/>
              <a:cs typeface="Poppins SemiBold"/>
              <a:sym typeface="Poppins SemiBold"/>
            </a:endParaRPr>
          </a:p>
        </p:txBody>
      </p:sp>
      <p:sp>
        <p:nvSpPr>
          <p:cNvPr id="1142" name="Google Shape;1142;g28e0f27beca_1_0"/>
          <p:cNvSpPr txBox="1"/>
          <p:nvPr/>
        </p:nvSpPr>
        <p:spPr>
          <a:xfrm>
            <a:off x="13936275" y="6387000"/>
            <a:ext cx="1716000" cy="65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500">
                <a:solidFill>
                  <a:srgbClr val="B45F06"/>
                </a:solidFill>
                <a:latin typeface="Poppins SemiBold"/>
                <a:ea typeface="Poppins SemiBold"/>
                <a:cs typeface="Poppins SemiBold"/>
                <a:sym typeface="Poppins SemiBold"/>
              </a:rPr>
              <a:t>Me and My</a:t>
            </a:r>
            <a:endParaRPr sz="1500">
              <a:solidFill>
                <a:srgbClr val="B45F06"/>
              </a:solidFill>
              <a:latin typeface="Poppins SemiBold"/>
              <a:ea typeface="Poppins SemiBold"/>
              <a:cs typeface="Poppins SemiBold"/>
              <a:sym typeface="Poppins SemiBold"/>
            </a:endParaRPr>
          </a:p>
          <a:p>
            <a:pPr marL="0" lvl="0" indent="0" algn="ctr" rtl="0">
              <a:spcBef>
                <a:spcPts val="0"/>
              </a:spcBef>
              <a:spcAft>
                <a:spcPts val="0"/>
              </a:spcAft>
              <a:buNone/>
            </a:pPr>
            <a:r>
              <a:rPr lang="en-US" sz="1500">
                <a:solidFill>
                  <a:srgbClr val="B45F06"/>
                </a:solidFill>
                <a:latin typeface="Poppins SemiBold"/>
                <a:ea typeface="Poppins SemiBold"/>
                <a:cs typeface="Poppins SemiBold"/>
                <a:sym typeface="Poppins SemiBold"/>
              </a:rPr>
              <a:t>Mundo Trend</a:t>
            </a:r>
            <a:endParaRPr sz="1500">
              <a:solidFill>
                <a:srgbClr val="B45F06"/>
              </a:solidFill>
              <a:latin typeface="Poppins SemiBold"/>
              <a:ea typeface="Poppins SemiBold"/>
              <a:cs typeface="Poppins SemiBold"/>
              <a:sym typeface="Poppins SemiBold"/>
            </a:endParaRPr>
          </a:p>
        </p:txBody>
      </p:sp>
      <p:pic>
        <p:nvPicPr>
          <p:cNvPr id="1143" name="Google Shape;1143;g28e0f27beca_1_0" descr="TikTok TV is now available in the Philippines | TikTok Newsroom"/>
          <p:cNvPicPr preferRelativeResize="0"/>
          <p:nvPr/>
        </p:nvPicPr>
        <p:blipFill>
          <a:blip r:embed="rId11">
            <a:alphaModFix/>
          </a:blip>
          <a:stretch>
            <a:fillRect/>
          </a:stretch>
        </p:blipFill>
        <p:spPr>
          <a:xfrm>
            <a:off x="14594525" y="7021707"/>
            <a:ext cx="496500" cy="493768"/>
          </a:xfrm>
          <a:prstGeom prst="rect">
            <a:avLst/>
          </a:prstGeom>
          <a:noFill/>
          <a:ln>
            <a:noFill/>
          </a:ln>
        </p:spPr>
      </p:pic>
      <p:sp>
        <p:nvSpPr>
          <p:cNvPr id="1144" name="Google Shape;1144;g28e0f27beca_1_0"/>
          <p:cNvSpPr/>
          <p:nvPr/>
        </p:nvSpPr>
        <p:spPr>
          <a:xfrm>
            <a:off x="3516975" y="6492288"/>
            <a:ext cx="515400" cy="546600"/>
          </a:xfrm>
          <a:prstGeom prst="ellipse">
            <a:avLst/>
          </a:prstGeom>
          <a:noFill/>
          <a:ln w="3810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45" name="Google Shape;1145;g28e0f27beca_1_0"/>
          <p:cNvSpPr/>
          <p:nvPr/>
        </p:nvSpPr>
        <p:spPr>
          <a:xfrm>
            <a:off x="4495900" y="7523913"/>
            <a:ext cx="515400" cy="546600"/>
          </a:xfrm>
          <a:prstGeom prst="ellipse">
            <a:avLst/>
          </a:prstGeom>
          <a:noFill/>
          <a:ln w="3810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46" name="Google Shape;1146;g28e0f27beca_1_0"/>
          <p:cNvSpPr/>
          <p:nvPr/>
        </p:nvSpPr>
        <p:spPr>
          <a:xfrm>
            <a:off x="6084850" y="7038904"/>
            <a:ext cx="756000" cy="756000"/>
          </a:xfrm>
          <a:prstGeom prst="ellipse">
            <a:avLst/>
          </a:prstGeom>
          <a:noFill/>
          <a:ln w="3810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47" name="Google Shape;1147;g28e0f27beca_1_0"/>
          <p:cNvSpPr/>
          <p:nvPr/>
        </p:nvSpPr>
        <p:spPr>
          <a:xfrm>
            <a:off x="13777300" y="3916426"/>
            <a:ext cx="655500" cy="576900"/>
          </a:xfrm>
          <a:prstGeom prst="ellipse">
            <a:avLst/>
          </a:prstGeom>
          <a:noFill/>
          <a:ln w="38100" cap="flat" cmpd="sng">
            <a:solidFill>
              <a:srgbClr val="FF00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48" name="Google Shape;1148;g28e0f27beca_1_0"/>
          <p:cNvSpPr/>
          <p:nvPr/>
        </p:nvSpPr>
        <p:spPr>
          <a:xfrm>
            <a:off x="15319625" y="5581000"/>
            <a:ext cx="707700" cy="756000"/>
          </a:xfrm>
          <a:prstGeom prst="ellipse">
            <a:avLst/>
          </a:prstGeom>
          <a:noFill/>
          <a:ln w="38100" cap="flat" cmpd="sng">
            <a:solidFill>
              <a:srgbClr val="FF00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149" name="Google Shape;1149;g28e0f27beca_1_0"/>
          <p:cNvCxnSpPr/>
          <p:nvPr/>
        </p:nvCxnSpPr>
        <p:spPr>
          <a:xfrm rot="10800000" flipH="1">
            <a:off x="1595725" y="3072125"/>
            <a:ext cx="597900" cy="2100"/>
          </a:xfrm>
          <a:prstGeom prst="straightConnector1">
            <a:avLst/>
          </a:prstGeom>
          <a:noFill/>
          <a:ln w="38100" cap="flat" cmpd="sng">
            <a:solidFill>
              <a:srgbClr val="FF9900"/>
            </a:solidFill>
            <a:prstDash val="solid"/>
            <a:round/>
            <a:headEnd type="none" w="med" len="med"/>
            <a:tailEnd type="none" w="med" len="med"/>
          </a:ln>
        </p:spPr>
      </p:cxnSp>
      <p:cxnSp>
        <p:nvCxnSpPr>
          <p:cNvPr id="1150" name="Google Shape;1150;g28e0f27beca_1_0"/>
          <p:cNvCxnSpPr/>
          <p:nvPr/>
        </p:nvCxnSpPr>
        <p:spPr>
          <a:xfrm rot="10800000" flipH="1">
            <a:off x="1595725" y="3367350"/>
            <a:ext cx="597900" cy="2100"/>
          </a:xfrm>
          <a:prstGeom prst="straightConnector1">
            <a:avLst/>
          </a:prstGeom>
          <a:noFill/>
          <a:ln w="38100" cap="flat" cmpd="sng">
            <a:solidFill>
              <a:srgbClr val="2CA02C"/>
            </a:solidFill>
            <a:prstDash val="solid"/>
            <a:round/>
            <a:headEnd type="none" w="med" len="med"/>
            <a:tailEnd type="none" w="med" len="med"/>
          </a:ln>
        </p:spPr>
      </p:cxnSp>
      <p:cxnSp>
        <p:nvCxnSpPr>
          <p:cNvPr id="1151" name="Google Shape;1151;g28e0f27beca_1_0"/>
          <p:cNvCxnSpPr/>
          <p:nvPr/>
        </p:nvCxnSpPr>
        <p:spPr>
          <a:xfrm rot="10800000" flipH="1">
            <a:off x="1595725" y="3662575"/>
            <a:ext cx="597900" cy="2100"/>
          </a:xfrm>
          <a:prstGeom prst="straightConnector1">
            <a:avLst/>
          </a:prstGeom>
          <a:noFill/>
          <a:ln w="38100" cap="flat" cmpd="sng">
            <a:solidFill>
              <a:srgbClr val="1D77B5"/>
            </a:solidFill>
            <a:prstDash val="solid"/>
            <a:round/>
            <a:headEnd type="none" w="med" len="med"/>
            <a:tailEnd type="none" w="med" len="med"/>
          </a:ln>
        </p:spPr>
      </p:cxnSp>
      <p:sp>
        <p:nvSpPr>
          <p:cNvPr id="1152" name="Google Shape;1152;g28e0f27beca_1_0"/>
          <p:cNvSpPr txBox="1"/>
          <p:nvPr/>
        </p:nvSpPr>
        <p:spPr>
          <a:xfrm>
            <a:off x="2351775" y="3148325"/>
            <a:ext cx="5149200" cy="3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2CA02C"/>
                </a:solidFill>
                <a:latin typeface="Poppins SemiBold"/>
                <a:ea typeface="Poppins SemiBold"/>
                <a:cs typeface="Poppins SemiBold"/>
                <a:sym typeface="Poppins SemiBold"/>
              </a:rPr>
              <a:t>Kung ‘Di Rin Lang Ikaw by December Avenue ft. Moira</a:t>
            </a:r>
            <a:endParaRPr>
              <a:solidFill>
                <a:srgbClr val="2CA02C"/>
              </a:solidFill>
              <a:latin typeface="Poppins SemiBold"/>
              <a:ea typeface="Poppins SemiBold"/>
              <a:cs typeface="Poppins SemiBold"/>
              <a:sym typeface="Poppins SemiBold"/>
            </a:endParaRPr>
          </a:p>
        </p:txBody>
      </p:sp>
      <p:sp>
        <p:nvSpPr>
          <p:cNvPr id="1153" name="Google Shape;1153;g28e0f27beca_1_0"/>
          <p:cNvSpPr txBox="1"/>
          <p:nvPr/>
        </p:nvSpPr>
        <p:spPr>
          <a:xfrm>
            <a:off x="2351775" y="3437400"/>
            <a:ext cx="5149200" cy="3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1D77B5"/>
                </a:solidFill>
                <a:latin typeface="Poppins SemiBold"/>
                <a:ea typeface="Poppins SemiBold"/>
                <a:cs typeface="Poppins SemiBold"/>
                <a:sym typeface="Poppins SemiBold"/>
              </a:rPr>
              <a:t>Mahika by Adie &amp; Janine Berdin</a:t>
            </a:r>
            <a:endParaRPr>
              <a:solidFill>
                <a:srgbClr val="1D77B5"/>
              </a:solidFill>
              <a:latin typeface="Poppins SemiBold"/>
              <a:ea typeface="Poppins SemiBold"/>
              <a:cs typeface="Poppins SemiBold"/>
              <a:sym typeface="Poppins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pic>
        <p:nvPicPr>
          <p:cNvPr id="1158" name="Google Shape;1158;g28e0f27beca_1_25"/>
          <p:cNvPicPr preferRelativeResize="0"/>
          <p:nvPr/>
        </p:nvPicPr>
        <p:blipFill>
          <a:blip r:embed="rId3">
            <a:alphaModFix/>
          </a:blip>
          <a:stretch>
            <a:fillRect/>
          </a:stretch>
        </p:blipFill>
        <p:spPr>
          <a:xfrm>
            <a:off x="13381175" y="5915950"/>
            <a:ext cx="3239225" cy="3061675"/>
          </a:xfrm>
          <a:prstGeom prst="rect">
            <a:avLst/>
          </a:prstGeom>
          <a:noFill/>
          <a:ln>
            <a:noFill/>
          </a:ln>
        </p:spPr>
      </p:pic>
      <p:pic>
        <p:nvPicPr>
          <p:cNvPr id="1159" name="Google Shape;1159;g28e0f27beca_1_25"/>
          <p:cNvPicPr preferRelativeResize="0"/>
          <p:nvPr/>
        </p:nvPicPr>
        <p:blipFill>
          <a:blip r:embed="rId4">
            <a:alphaModFix/>
          </a:blip>
          <a:stretch>
            <a:fillRect/>
          </a:stretch>
        </p:blipFill>
        <p:spPr>
          <a:xfrm>
            <a:off x="9968000" y="5915950"/>
            <a:ext cx="3239225" cy="3094180"/>
          </a:xfrm>
          <a:prstGeom prst="rect">
            <a:avLst/>
          </a:prstGeom>
          <a:noFill/>
          <a:ln>
            <a:noFill/>
          </a:ln>
        </p:spPr>
      </p:pic>
      <p:pic>
        <p:nvPicPr>
          <p:cNvPr id="1160" name="Google Shape;1160;g28e0f27beca_1_25"/>
          <p:cNvPicPr preferRelativeResize="0"/>
          <p:nvPr/>
        </p:nvPicPr>
        <p:blipFill>
          <a:blip r:embed="rId5">
            <a:alphaModFix/>
          </a:blip>
          <a:stretch>
            <a:fillRect/>
          </a:stretch>
        </p:blipFill>
        <p:spPr>
          <a:xfrm>
            <a:off x="13381184" y="2784075"/>
            <a:ext cx="3239225" cy="3094185"/>
          </a:xfrm>
          <a:prstGeom prst="rect">
            <a:avLst/>
          </a:prstGeom>
          <a:noFill/>
          <a:ln>
            <a:noFill/>
          </a:ln>
        </p:spPr>
      </p:pic>
      <p:grpSp>
        <p:nvGrpSpPr>
          <p:cNvPr id="1161" name="Google Shape;1161;g28e0f27beca_1_25"/>
          <p:cNvGrpSpPr/>
          <p:nvPr/>
        </p:nvGrpSpPr>
        <p:grpSpPr>
          <a:xfrm>
            <a:off x="1699563" y="2784077"/>
            <a:ext cx="6769812" cy="6201179"/>
            <a:chOff x="890425" y="2878850"/>
            <a:chExt cx="6969129" cy="7242676"/>
          </a:xfrm>
        </p:grpSpPr>
        <p:pic>
          <p:nvPicPr>
            <p:cNvPr id="1162" name="Google Shape;1162;g28e0f27beca_1_25"/>
            <p:cNvPicPr preferRelativeResize="0"/>
            <p:nvPr/>
          </p:nvPicPr>
          <p:blipFill>
            <a:blip r:embed="rId6">
              <a:alphaModFix/>
            </a:blip>
            <a:stretch>
              <a:fillRect/>
            </a:stretch>
          </p:blipFill>
          <p:spPr>
            <a:xfrm>
              <a:off x="890425" y="2878850"/>
              <a:ext cx="3369500" cy="3588750"/>
            </a:xfrm>
            <a:prstGeom prst="rect">
              <a:avLst/>
            </a:prstGeom>
            <a:noFill/>
            <a:ln>
              <a:noFill/>
            </a:ln>
          </p:spPr>
        </p:pic>
        <p:pic>
          <p:nvPicPr>
            <p:cNvPr id="1163" name="Google Shape;1163;g28e0f27beca_1_25"/>
            <p:cNvPicPr preferRelativeResize="0"/>
            <p:nvPr/>
          </p:nvPicPr>
          <p:blipFill>
            <a:blip r:embed="rId7">
              <a:alphaModFix/>
            </a:blip>
            <a:stretch>
              <a:fillRect/>
            </a:stretch>
          </p:blipFill>
          <p:spPr>
            <a:xfrm>
              <a:off x="4433725" y="2878853"/>
              <a:ext cx="3369500" cy="3588748"/>
            </a:xfrm>
            <a:prstGeom prst="rect">
              <a:avLst/>
            </a:prstGeom>
            <a:noFill/>
            <a:ln>
              <a:noFill/>
            </a:ln>
          </p:spPr>
        </p:pic>
        <p:pic>
          <p:nvPicPr>
            <p:cNvPr id="1164" name="Google Shape;1164;g28e0f27beca_1_25"/>
            <p:cNvPicPr preferRelativeResize="0"/>
            <p:nvPr/>
          </p:nvPicPr>
          <p:blipFill>
            <a:blip r:embed="rId8">
              <a:alphaModFix/>
            </a:blip>
            <a:stretch>
              <a:fillRect/>
            </a:stretch>
          </p:blipFill>
          <p:spPr>
            <a:xfrm>
              <a:off x="890425" y="6532778"/>
              <a:ext cx="3369500" cy="3588748"/>
            </a:xfrm>
            <a:prstGeom prst="rect">
              <a:avLst/>
            </a:prstGeom>
            <a:noFill/>
            <a:ln>
              <a:noFill/>
            </a:ln>
          </p:spPr>
        </p:pic>
        <p:pic>
          <p:nvPicPr>
            <p:cNvPr id="1165" name="Google Shape;1165;g28e0f27beca_1_25"/>
            <p:cNvPicPr preferRelativeResize="0"/>
            <p:nvPr/>
          </p:nvPicPr>
          <p:blipFill rotWithShape="1">
            <a:blip r:embed="rId9">
              <a:alphaModFix/>
            </a:blip>
            <a:srcRect l="1640" t="1241" r="1843" b="3284"/>
            <a:stretch/>
          </p:blipFill>
          <p:spPr>
            <a:xfrm>
              <a:off x="4433726" y="6532784"/>
              <a:ext cx="3425828" cy="3588735"/>
            </a:xfrm>
            <a:prstGeom prst="rect">
              <a:avLst/>
            </a:prstGeom>
            <a:noFill/>
            <a:ln>
              <a:noFill/>
            </a:ln>
          </p:spPr>
        </p:pic>
      </p:grpSp>
      <p:pic>
        <p:nvPicPr>
          <p:cNvPr id="1166" name="Google Shape;1166;g28e0f27beca_1_25"/>
          <p:cNvPicPr preferRelativeResize="0"/>
          <p:nvPr/>
        </p:nvPicPr>
        <p:blipFill>
          <a:blip r:embed="rId10">
            <a:alphaModFix/>
          </a:blip>
          <a:stretch>
            <a:fillRect/>
          </a:stretch>
        </p:blipFill>
        <p:spPr>
          <a:xfrm>
            <a:off x="9968000" y="2784075"/>
            <a:ext cx="3129900" cy="3061675"/>
          </a:xfrm>
          <a:prstGeom prst="rect">
            <a:avLst/>
          </a:prstGeom>
          <a:noFill/>
          <a:ln>
            <a:noFill/>
          </a:ln>
        </p:spPr>
      </p:pic>
      <p:pic>
        <p:nvPicPr>
          <p:cNvPr id="1167" name="Google Shape;1167;g28e0f27beca_1_25"/>
          <p:cNvPicPr preferRelativeResize="0"/>
          <p:nvPr/>
        </p:nvPicPr>
        <p:blipFill rotWithShape="1">
          <a:blip r:embed="rId11">
            <a:alphaModFix amt="9000"/>
          </a:blip>
          <a:srcRect l="1536" b="16373"/>
          <a:stretch/>
        </p:blipFill>
        <p:spPr>
          <a:xfrm>
            <a:off x="0" y="-250"/>
            <a:ext cx="18288000" cy="10287001"/>
          </a:xfrm>
          <a:prstGeom prst="rect">
            <a:avLst/>
          </a:prstGeom>
          <a:noFill/>
          <a:ln>
            <a:noFill/>
          </a:ln>
        </p:spPr>
      </p:pic>
      <p:sp>
        <p:nvSpPr>
          <p:cNvPr id="1168" name="Google Shape;1168;g28e0f27beca_1_25"/>
          <p:cNvSpPr/>
          <p:nvPr/>
        </p:nvSpPr>
        <p:spPr>
          <a:xfrm rot="5400000">
            <a:off x="1839278" y="-1997900"/>
            <a:ext cx="871780" cy="5685437"/>
          </a:xfrm>
          <a:custGeom>
            <a:avLst/>
            <a:gdLst/>
            <a:ahLst/>
            <a:cxnLst/>
            <a:rect l="l" t="t" r="r" b="b"/>
            <a:pathLst>
              <a:path w="314722" h="773003" extrusionOk="0">
                <a:moveTo>
                  <a:pt x="0" y="0"/>
                </a:moveTo>
                <a:lnTo>
                  <a:pt x="314722" y="0"/>
                </a:lnTo>
                <a:lnTo>
                  <a:pt x="314722" y="773003"/>
                </a:lnTo>
                <a:lnTo>
                  <a:pt x="0" y="773003"/>
                </a:lnTo>
                <a:close/>
              </a:path>
            </a:pathLst>
          </a:custGeom>
          <a:solidFill>
            <a:srgbClr val="6AA84F"/>
          </a:solidFill>
          <a:ln>
            <a:noFill/>
          </a:ln>
          <a:effectLst>
            <a:outerShdw blurRad="628650" dist="114300" dir="5400000" algn="bl" rotWithShape="0">
              <a:srgbClr val="000000">
                <a:alpha val="20000"/>
              </a:srgbClr>
            </a:outerShdw>
          </a:effectLst>
        </p:spPr>
        <p:txBody>
          <a:bodyPr/>
          <a:lstStyle/>
          <a:p>
            <a:endParaRPr lang="en-US"/>
          </a:p>
        </p:txBody>
      </p:sp>
      <p:pic>
        <p:nvPicPr>
          <p:cNvPr id="1169" name="Google Shape;1169;g28e0f27beca_1_25"/>
          <p:cNvPicPr preferRelativeResize="0"/>
          <p:nvPr/>
        </p:nvPicPr>
        <p:blipFill>
          <a:blip r:embed="rId12">
            <a:alphaModFix amt="2000"/>
          </a:blip>
          <a:stretch>
            <a:fillRect/>
          </a:stretch>
        </p:blipFill>
        <p:spPr>
          <a:xfrm>
            <a:off x="-71089" y="-12"/>
            <a:ext cx="18288000" cy="10287034"/>
          </a:xfrm>
          <a:prstGeom prst="rect">
            <a:avLst/>
          </a:prstGeom>
          <a:noFill/>
          <a:ln>
            <a:noFill/>
          </a:ln>
        </p:spPr>
      </p:pic>
      <p:sp>
        <p:nvSpPr>
          <p:cNvPr id="1170" name="Google Shape;1170;g28e0f27beca_1_25"/>
          <p:cNvSpPr txBox="1"/>
          <p:nvPr/>
        </p:nvSpPr>
        <p:spPr>
          <a:xfrm>
            <a:off x="1128600" y="383525"/>
            <a:ext cx="15632400" cy="858600"/>
          </a:xfrm>
          <a:prstGeom prst="rect">
            <a:avLst/>
          </a:prstGeom>
          <a:noFill/>
          <a:ln>
            <a:noFill/>
          </a:ln>
        </p:spPr>
        <p:txBody>
          <a:bodyPr spcFirstLastPara="1" wrap="square" lIns="0" tIns="0" rIns="0" bIns="0" anchor="t" anchorCtr="0">
            <a:spAutoFit/>
          </a:bodyPr>
          <a:lstStyle/>
          <a:p>
            <a:pPr marL="0" marR="0" lvl="0" indent="0" algn="l" rtl="0">
              <a:lnSpc>
                <a:spcPct val="101003"/>
              </a:lnSpc>
              <a:spcBef>
                <a:spcPts val="0"/>
              </a:spcBef>
              <a:spcAft>
                <a:spcPts val="0"/>
              </a:spcAft>
              <a:buNone/>
            </a:pPr>
            <a:r>
              <a:rPr lang="en-US" sz="5578">
                <a:solidFill>
                  <a:schemeClr val="lt1"/>
                </a:solidFill>
                <a:latin typeface="Raleway Black"/>
                <a:ea typeface="Raleway Black"/>
                <a:cs typeface="Raleway Black"/>
                <a:sym typeface="Raleway Black"/>
              </a:rPr>
              <a:t>Strategy 2:   </a:t>
            </a:r>
            <a:r>
              <a:rPr lang="en-US" sz="5578">
                <a:solidFill>
                  <a:schemeClr val="dk1"/>
                </a:solidFill>
                <a:latin typeface="Raleway Black"/>
                <a:ea typeface="Raleway Black"/>
                <a:cs typeface="Raleway Black"/>
                <a:sym typeface="Raleway Black"/>
              </a:rPr>
              <a:t>Go with the audio flow </a:t>
            </a:r>
            <a:endParaRPr sz="100">
              <a:solidFill>
                <a:schemeClr val="dk1"/>
              </a:solidFill>
            </a:endParaRPr>
          </a:p>
        </p:txBody>
      </p:sp>
      <p:cxnSp>
        <p:nvCxnSpPr>
          <p:cNvPr id="1171" name="Google Shape;1171;g28e0f27beca_1_25"/>
          <p:cNvCxnSpPr/>
          <p:nvPr/>
        </p:nvCxnSpPr>
        <p:spPr>
          <a:xfrm>
            <a:off x="1028700" y="9796151"/>
            <a:ext cx="16230600" cy="0"/>
          </a:xfrm>
          <a:prstGeom prst="straightConnector1">
            <a:avLst/>
          </a:prstGeom>
          <a:noFill/>
          <a:ln w="9525" cap="flat" cmpd="sng">
            <a:solidFill>
              <a:srgbClr val="000000"/>
            </a:solidFill>
            <a:prstDash val="dot"/>
            <a:round/>
            <a:headEnd type="none" w="sm" len="sm"/>
            <a:tailEnd type="none" w="sm" len="sm"/>
          </a:ln>
        </p:spPr>
      </p:cxnSp>
      <p:sp>
        <p:nvSpPr>
          <p:cNvPr id="1172" name="Google Shape;1172;g28e0f27beca_1_25"/>
          <p:cNvSpPr txBox="1"/>
          <p:nvPr/>
        </p:nvSpPr>
        <p:spPr>
          <a:xfrm>
            <a:off x="1374400" y="1546925"/>
            <a:ext cx="16139400" cy="8862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399"/>
              <a:t>Release songs that have similar audio features to songs of top pinoy artists. In this case, </a:t>
            </a:r>
            <a:r>
              <a:rPr lang="en-US" sz="2399" b="1" u="sng">
                <a:solidFill>
                  <a:srgbClr val="38761D"/>
                </a:solidFill>
              </a:rPr>
              <a:t>decrease</a:t>
            </a:r>
            <a:r>
              <a:rPr lang="en-US" sz="2399" b="1">
                <a:solidFill>
                  <a:srgbClr val="38761D"/>
                </a:solidFill>
              </a:rPr>
              <a:t> </a:t>
            </a:r>
            <a:r>
              <a:rPr lang="en-US" sz="2399" b="1" i="1">
                <a:solidFill>
                  <a:srgbClr val="38761D"/>
                </a:solidFill>
              </a:rPr>
              <a:t>loudness, speechiness, acousticness and instrumentalness of mrld songs.</a:t>
            </a:r>
            <a:endParaRPr sz="1600" b="1" i="1">
              <a:solidFill>
                <a:srgbClr val="38761D"/>
              </a:solidFill>
            </a:endParaRPr>
          </a:p>
        </p:txBody>
      </p:sp>
      <p:cxnSp>
        <p:nvCxnSpPr>
          <p:cNvPr id="1173" name="Google Shape;1173;g28e0f27beca_1_25"/>
          <p:cNvCxnSpPr/>
          <p:nvPr/>
        </p:nvCxnSpPr>
        <p:spPr>
          <a:xfrm>
            <a:off x="1028700" y="9796151"/>
            <a:ext cx="16230600" cy="0"/>
          </a:xfrm>
          <a:prstGeom prst="straightConnector1">
            <a:avLst/>
          </a:prstGeom>
          <a:noFill/>
          <a:ln w="9525" cap="flat" cmpd="sng">
            <a:solidFill>
              <a:srgbClr val="000000"/>
            </a:solidFill>
            <a:prstDash val="dot"/>
            <a:round/>
            <a:headEnd type="none" w="sm" len="sm"/>
            <a:tailEnd type="none" w="sm" len="sm"/>
          </a:ln>
        </p:spPr>
      </p:cxnSp>
      <p:cxnSp>
        <p:nvCxnSpPr>
          <p:cNvPr id="1174" name="Google Shape;1174;g28e0f27beca_1_25"/>
          <p:cNvCxnSpPr/>
          <p:nvPr/>
        </p:nvCxnSpPr>
        <p:spPr>
          <a:xfrm>
            <a:off x="9147600" y="2324275"/>
            <a:ext cx="51600" cy="7255500"/>
          </a:xfrm>
          <a:prstGeom prst="straightConnector1">
            <a:avLst/>
          </a:prstGeom>
          <a:noFill/>
          <a:ln w="9525" cap="flat" cmpd="sng">
            <a:solidFill>
              <a:srgbClr val="000000"/>
            </a:solidFill>
            <a:prstDash val="dot"/>
            <a:round/>
            <a:headEnd type="none" w="sm" len="sm"/>
            <a:tailEnd type="none" w="sm" len="sm"/>
          </a:ln>
        </p:spPr>
      </p:cxnSp>
      <p:grpSp>
        <p:nvGrpSpPr>
          <p:cNvPr id="1175" name="Google Shape;1175;g28e0f27beca_1_25"/>
          <p:cNvGrpSpPr/>
          <p:nvPr/>
        </p:nvGrpSpPr>
        <p:grpSpPr>
          <a:xfrm>
            <a:off x="2015900" y="8875225"/>
            <a:ext cx="14560200" cy="858600"/>
            <a:chOff x="2200800" y="2451325"/>
            <a:chExt cx="14560200" cy="858600"/>
          </a:xfrm>
        </p:grpSpPr>
        <p:pic>
          <p:nvPicPr>
            <p:cNvPr id="1176" name="Google Shape;1176;g28e0f27beca_1_25"/>
            <p:cNvPicPr preferRelativeResize="0"/>
            <p:nvPr/>
          </p:nvPicPr>
          <p:blipFill rotWithShape="1">
            <a:blip r:embed="rId13">
              <a:alphaModFix/>
            </a:blip>
            <a:srcRect t="9342" b="9350"/>
            <a:stretch/>
          </p:blipFill>
          <p:spPr>
            <a:xfrm>
              <a:off x="5579400" y="2552875"/>
              <a:ext cx="665700" cy="655500"/>
            </a:xfrm>
            <a:prstGeom prst="ellipse">
              <a:avLst/>
            </a:prstGeom>
            <a:noFill/>
            <a:ln>
              <a:noFill/>
            </a:ln>
            <a:effectLst>
              <a:outerShdw blurRad="200025" dist="209550" dir="9240000" algn="bl" rotWithShape="0">
                <a:srgbClr val="000000">
                  <a:alpha val="11000"/>
                </a:srgbClr>
              </a:outerShdw>
            </a:effectLst>
          </p:spPr>
        </p:pic>
        <p:pic>
          <p:nvPicPr>
            <p:cNvPr id="1177" name="Google Shape;1177;g28e0f27beca_1_25" descr="Arthur Nery Announces Debut Solo Concert - MYX Global"/>
            <p:cNvPicPr preferRelativeResize="0"/>
            <p:nvPr/>
          </p:nvPicPr>
          <p:blipFill>
            <a:blip r:embed="rId14">
              <a:alphaModFix/>
            </a:blip>
            <a:stretch>
              <a:fillRect/>
            </a:stretch>
          </p:blipFill>
          <p:spPr>
            <a:xfrm>
              <a:off x="6493800" y="2557300"/>
              <a:ext cx="665700" cy="647400"/>
            </a:xfrm>
            <a:prstGeom prst="ellipse">
              <a:avLst/>
            </a:prstGeom>
            <a:noFill/>
            <a:ln>
              <a:noFill/>
            </a:ln>
            <a:effectLst>
              <a:outerShdw blurRad="200025" dist="142875" dir="5400000" algn="bl" rotWithShape="0">
                <a:srgbClr val="000000">
                  <a:alpha val="11000"/>
                </a:srgbClr>
              </a:outerShdw>
            </a:effectLst>
          </p:spPr>
        </p:pic>
        <p:pic>
          <p:nvPicPr>
            <p:cNvPr id="1178" name="Google Shape;1178;g28e0f27beca_1_25"/>
            <p:cNvPicPr preferRelativeResize="0"/>
            <p:nvPr/>
          </p:nvPicPr>
          <p:blipFill>
            <a:blip r:embed="rId15">
              <a:alphaModFix/>
            </a:blip>
            <a:stretch>
              <a:fillRect/>
            </a:stretch>
          </p:blipFill>
          <p:spPr>
            <a:xfrm>
              <a:off x="7408200" y="2548150"/>
              <a:ext cx="665700" cy="665700"/>
            </a:xfrm>
            <a:prstGeom prst="ellipse">
              <a:avLst/>
            </a:prstGeom>
            <a:noFill/>
            <a:ln>
              <a:noFill/>
            </a:ln>
            <a:effectLst>
              <a:outerShdw blurRad="200025" dist="304800" dir="8100000" algn="bl" rotWithShape="0">
                <a:srgbClr val="000000">
                  <a:alpha val="11000"/>
                </a:srgbClr>
              </a:outerShdw>
            </a:effectLst>
          </p:spPr>
        </p:pic>
        <p:sp>
          <p:nvSpPr>
            <p:cNvPr id="1179" name="Google Shape;1179;g28e0f27beca_1_25"/>
            <p:cNvSpPr txBox="1"/>
            <p:nvPr/>
          </p:nvSpPr>
          <p:spPr>
            <a:xfrm>
              <a:off x="2200800" y="2934525"/>
              <a:ext cx="3129900" cy="199800"/>
            </a:xfrm>
            <a:prstGeom prst="rect">
              <a:avLst/>
            </a:prstGeom>
            <a:noFill/>
            <a:ln>
              <a:noFill/>
            </a:ln>
          </p:spPr>
          <p:txBody>
            <a:bodyPr spcFirstLastPara="1" wrap="square" lIns="0" tIns="0" rIns="0" bIns="0" anchor="t" anchorCtr="0">
              <a:spAutoFit/>
            </a:bodyPr>
            <a:lstStyle/>
            <a:p>
              <a:pPr marL="0" marR="0" lvl="0" indent="0" algn="r" rtl="0">
                <a:lnSpc>
                  <a:spcPct val="140018"/>
                </a:lnSpc>
                <a:spcBef>
                  <a:spcPts val="0"/>
                </a:spcBef>
                <a:spcAft>
                  <a:spcPts val="0"/>
                </a:spcAft>
                <a:buNone/>
              </a:pPr>
              <a:r>
                <a:rPr lang="en-US" sz="1299" i="1">
                  <a:solidFill>
                    <a:srgbClr val="38761D"/>
                  </a:solidFill>
                </a:rPr>
                <a:t>Songs of Top Pinoy Artists</a:t>
              </a:r>
              <a:endParaRPr sz="500" i="1">
                <a:solidFill>
                  <a:srgbClr val="38761D"/>
                </a:solidFill>
              </a:endParaRPr>
            </a:p>
          </p:txBody>
        </p:sp>
        <p:pic>
          <p:nvPicPr>
            <p:cNvPr id="1180" name="Google Shape;1180;g28e0f27beca_1_25"/>
            <p:cNvPicPr preferRelativeResize="0"/>
            <p:nvPr/>
          </p:nvPicPr>
          <p:blipFill>
            <a:blip r:embed="rId16">
              <a:alphaModFix/>
            </a:blip>
            <a:stretch>
              <a:fillRect/>
            </a:stretch>
          </p:blipFill>
          <p:spPr>
            <a:xfrm>
              <a:off x="15963900" y="2451325"/>
              <a:ext cx="797100" cy="858600"/>
            </a:xfrm>
            <a:prstGeom prst="ellipse">
              <a:avLst/>
            </a:prstGeom>
            <a:noFill/>
            <a:ln>
              <a:noFill/>
            </a:ln>
            <a:effectLst>
              <a:outerShdw blurRad="200025" dist="304800" dir="8100000" algn="bl" rotWithShape="0">
                <a:srgbClr val="000000">
                  <a:alpha val="11000"/>
                </a:srgbClr>
              </a:outerShdw>
            </a:effectLst>
          </p:spPr>
        </p:pic>
        <p:sp>
          <p:nvSpPr>
            <p:cNvPr id="1181" name="Google Shape;1181;g28e0f27beca_1_25"/>
            <p:cNvSpPr txBox="1"/>
            <p:nvPr/>
          </p:nvSpPr>
          <p:spPr>
            <a:xfrm>
              <a:off x="12558900" y="2934525"/>
              <a:ext cx="3129900" cy="199800"/>
            </a:xfrm>
            <a:prstGeom prst="rect">
              <a:avLst/>
            </a:prstGeom>
            <a:noFill/>
            <a:ln>
              <a:noFill/>
            </a:ln>
          </p:spPr>
          <p:txBody>
            <a:bodyPr spcFirstLastPara="1" wrap="square" lIns="0" tIns="0" rIns="0" bIns="0" anchor="t" anchorCtr="0">
              <a:spAutoFit/>
            </a:bodyPr>
            <a:lstStyle/>
            <a:p>
              <a:pPr marL="0" marR="0" lvl="0" indent="0" algn="r" rtl="0">
                <a:lnSpc>
                  <a:spcPct val="140018"/>
                </a:lnSpc>
                <a:spcBef>
                  <a:spcPts val="0"/>
                </a:spcBef>
                <a:spcAft>
                  <a:spcPts val="0"/>
                </a:spcAft>
                <a:buNone/>
              </a:pPr>
              <a:r>
                <a:rPr lang="en-US" sz="1299" i="1">
                  <a:solidFill>
                    <a:srgbClr val="0000FF"/>
                  </a:solidFill>
                </a:rPr>
                <a:t> Spotify song of mrld</a:t>
              </a:r>
              <a:endParaRPr sz="500" i="1">
                <a:solidFill>
                  <a:srgbClr val="0000FF"/>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85"/>
        <p:cNvGrpSpPr/>
        <p:nvPr/>
      </p:nvGrpSpPr>
      <p:grpSpPr>
        <a:xfrm>
          <a:off x="0" y="0"/>
          <a:ext cx="0" cy="0"/>
          <a:chOff x="0" y="0"/>
          <a:chExt cx="0" cy="0"/>
        </a:xfrm>
      </p:grpSpPr>
      <p:cxnSp>
        <p:nvCxnSpPr>
          <p:cNvPr id="1186" name="Google Shape;1186;g28e0f27beca_2_17"/>
          <p:cNvCxnSpPr/>
          <p:nvPr/>
        </p:nvCxnSpPr>
        <p:spPr>
          <a:xfrm rot="10800000">
            <a:off x="8727875" y="1683325"/>
            <a:ext cx="15600" cy="7899900"/>
          </a:xfrm>
          <a:prstGeom prst="straightConnector1">
            <a:avLst/>
          </a:prstGeom>
          <a:noFill/>
          <a:ln w="9525" cap="flat" cmpd="sng">
            <a:solidFill>
              <a:schemeClr val="lt1"/>
            </a:solidFill>
            <a:prstDash val="dot"/>
            <a:round/>
            <a:headEnd type="none" w="sm" len="sm"/>
            <a:tailEnd type="none" w="sm" len="sm"/>
          </a:ln>
        </p:spPr>
      </p:cxnSp>
      <p:pic>
        <p:nvPicPr>
          <p:cNvPr id="1187" name="Google Shape;1187;g28e0f27beca_2_17"/>
          <p:cNvPicPr preferRelativeResize="0"/>
          <p:nvPr/>
        </p:nvPicPr>
        <p:blipFill>
          <a:blip r:embed="rId3">
            <a:alphaModFix amt="40000"/>
          </a:blip>
          <a:stretch>
            <a:fillRect/>
          </a:stretch>
        </p:blipFill>
        <p:spPr>
          <a:xfrm>
            <a:off x="11" y="0"/>
            <a:ext cx="18288000" cy="10287034"/>
          </a:xfrm>
          <a:prstGeom prst="rect">
            <a:avLst/>
          </a:prstGeom>
          <a:noFill/>
          <a:ln>
            <a:noFill/>
          </a:ln>
        </p:spPr>
      </p:pic>
      <p:pic>
        <p:nvPicPr>
          <p:cNvPr id="1188" name="Google Shape;1188;g28e0f27beca_2_17"/>
          <p:cNvPicPr preferRelativeResize="0"/>
          <p:nvPr/>
        </p:nvPicPr>
        <p:blipFill>
          <a:blip r:embed="rId3">
            <a:alphaModFix amt="40000"/>
          </a:blip>
          <a:stretch>
            <a:fillRect/>
          </a:stretch>
        </p:blipFill>
        <p:spPr>
          <a:xfrm>
            <a:off x="11" y="0"/>
            <a:ext cx="18288000" cy="10287034"/>
          </a:xfrm>
          <a:prstGeom prst="rect">
            <a:avLst/>
          </a:prstGeom>
          <a:noFill/>
          <a:ln>
            <a:noFill/>
          </a:ln>
        </p:spPr>
      </p:pic>
      <p:sp>
        <p:nvSpPr>
          <p:cNvPr id="1189" name="Google Shape;1189;g28e0f27beca_2_17"/>
          <p:cNvSpPr txBox="1"/>
          <p:nvPr/>
        </p:nvSpPr>
        <p:spPr>
          <a:xfrm rot="-463103">
            <a:off x="14280104" y="6359927"/>
            <a:ext cx="2515187" cy="215533"/>
          </a:xfrm>
          <a:prstGeom prst="rect">
            <a:avLst/>
          </a:prstGeom>
          <a:noFill/>
          <a:ln>
            <a:noFill/>
          </a:ln>
        </p:spPr>
        <p:txBody>
          <a:bodyPr spcFirstLastPara="1" wrap="square" lIns="0" tIns="0" rIns="0" bIns="0" anchor="t" anchorCtr="0">
            <a:spAutoFit/>
          </a:bodyPr>
          <a:lstStyle/>
          <a:p>
            <a:pPr marL="0" marR="0" lvl="0" indent="0" algn="ctr" rtl="0">
              <a:lnSpc>
                <a:spcPct val="140024"/>
              </a:lnSpc>
              <a:spcBef>
                <a:spcPts val="0"/>
              </a:spcBef>
              <a:spcAft>
                <a:spcPts val="0"/>
              </a:spcAft>
              <a:buNone/>
            </a:pPr>
            <a:endParaRPr/>
          </a:p>
        </p:txBody>
      </p:sp>
      <p:sp>
        <p:nvSpPr>
          <p:cNvPr id="1190" name="Google Shape;1190;g28e0f27beca_2_17"/>
          <p:cNvSpPr txBox="1"/>
          <p:nvPr/>
        </p:nvSpPr>
        <p:spPr>
          <a:xfrm>
            <a:off x="863702" y="825500"/>
            <a:ext cx="6121500" cy="231000"/>
          </a:xfrm>
          <a:prstGeom prst="rect">
            <a:avLst/>
          </a:prstGeom>
          <a:noFill/>
          <a:ln>
            <a:noFill/>
          </a:ln>
        </p:spPr>
        <p:txBody>
          <a:bodyPr spcFirstLastPara="1" wrap="square" lIns="0" tIns="0" rIns="0" bIns="0" anchor="t" anchorCtr="0">
            <a:spAutoFit/>
          </a:bodyPr>
          <a:lstStyle/>
          <a:p>
            <a:pPr marL="431801" marR="0" lvl="1" indent="-184150" algn="l" rtl="0">
              <a:lnSpc>
                <a:spcPct val="100000"/>
              </a:lnSpc>
              <a:spcBef>
                <a:spcPts val="0"/>
              </a:spcBef>
              <a:spcAft>
                <a:spcPts val="0"/>
              </a:spcAft>
              <a:buClr>
                <a:schemeClr val="lt1"/>
              </a:buClr>
              <a:buSzPts val="1500"/>
              <a:buChar char="•"/>
            </a:pPr>
            <a:r>
              <a:rPr lang="en-US" sz="1500">
                <a:solidFill>
                  <a:schemeClr val="lt1"/>
                </a:solidFill>
                <a:latin typeface="Poppins"/>
                <a:ea typeface="Poppins"/>
                <a:cs typeface="Poppins"/>
                <a:sym typeface="Poppins"/>
              </a:rPr>
              <a:t>Songs from PInoy artists with highest total streams </a:t>
            </a:r>
            <a:endParaRPr sz="900">
              <a:solidFill>
                <a:schemeClr val="lt1"/>
              </a:solidFill>
            </a:endParaRPr>
          </a:p>
        </p:txBody>
      </p:sp>
      <p:cxnSp>
        <p:nvCxnSpPr>
          <p:cNvPr id="1191" name="Google Shape;1191;g28e0f27beca_2_17"/>
          <p:cNvCxnSpPr/>
          <p:nvPr/>
        </p:nvCxnSpPr>
        <p:spPr>
          <a:xfrm>
            <a:off x="1028700" y="1320751"/>
            <a:ext cx="16230600" cy="0"/>
          </a:xfrm>
          <a:prstGeom prst="straightConnector1">
            <a:avLst/>
          </a:prstGeom>
          <a:noFill/>
          <a:ln w="9525" cap="flat" cmpd="sng">
            <a:solidFill>
              <a:schemeClr val="lt1"/>
            </a:solidFill>
            <a:prstDash val="solid"/>
            <a:round/>
            <a:headEnd type="none" w="sm" len="sm"/>
            <a:tailEnd type="none" w="sm" len="sm"/>
          </a:ln>
        </p:spPr>
      </p:cxnSp>
      <p:sp>
        <p:nvSpPr>
          <p:cNvPr id="1192" name="Google Shape;1192;g28e0f27beca_2_17"/>
          <p:cNvSpPr txBox="1"/>
          <p:nvPr/>
        </p:nvSpPr>
        <p:spPr>
          <a:xfrm>
            <a:off x="13496146" y="825500"/>
            <a:ext cx="4270800" cy="307800"/>
          </a:xfrm>
          <a:prstGeom prst="rect">
            <a:avLst/>
          </a:prstGeom>
          <a:noFill/>
          <a:ln>
            <a:noFill/>
          </a:ln>
        </p:spPr>
        <p:txBody>
          <a:bodyPr spcFirstLastPara="1" wrap="square" lIns="0" tIns="0" rIns="0" bIns="0" anchor="t" anchorCtr="0">
            <a:spAutoFit/>
          </a:bodyPr>
          <a:lstStyle/>
          <a:p>
            <a:pPr marL="914400" marR="0" lvl="0" indent="0" algn="l" rtl="0">
              <a:lnSpc>
                <a:spcPct val="100000"/>
              </a:lnSpc>
              <a:spcBef>
                <a:spcPts val="0"/>
              </a:spcBef>
              <a:spcAft>
                <a:spcPts val="0"/>
              </a:spcAft>
              <a:buNone/>
            </a:pPr>
            <a:r>
              <a:rPr lang="en-US" sz="2000" i="1">
                <a:solidFill>
                  <a:srgbClr val="FFFFFF"/>
                </a:solidFill>
                <a:latin typeface="Poppins"/>
                <a:ea typeface="Poppins"/>
                <a:cs typeface="Poppins"/>
                <a:sym typeface="Poppins"/>
              </a:rPr>
              <a:t>from charts to hearts</a:t>
            </a:r>
            <a:endParaRPr i="1">
              <a:solidFill>
                <a:srgbClr val="FFFFFF"/>
              </a:solidFill>
            </a:endParaRPr>
          </a:p>
        </p:txBody>
      </p:sp>
      <p:sp>
        <p:nvSpPr>
          <p:cNvPr id="1193" name="Google Shape;1193;g28e0f27beca_2_17"/>
          <p:cNvSpPr/>
          <p:nvPr/>
        </p:nvSpPr>
        <p:spPr>
          <a:xfrm>
            <a:off x="7199089" y="2045900"/>
            <a:ext cx="1761600" cy="293090"/>
          </a:xfrm>
          <a:custGeom>
            <a:avLst/>
            <a:gdLst/>
            <a:ahLst/>
            <a:cxnLst/>
            <a:rect l="l" t="t" r="r" b="b"/>
            <a:pathLst>
              <a:path w="1761600" h="293090" extrusionOk="0">
                <a:moveTo>
                  <a:pt x="0" y="0"/>
                </a:moveTo>
                <a:lnTo>
                  <a:pt x="1761600" y="0"/>
                </a:lnTo>
                <a:lnTo>
                  <a:pt x="1761600" y="293090"/>
                </a:lnTo>
                <a:lnTo>
                  <a:pt x="0" y="293090"/>
                </a:lnTo>
                <a:lnTo>
                  <a:pt x="0" y="0"/>
                </a:lnTo>
                <a:close/>
              </a:path>
            </a:pathLst>
          </a:custGeom>
          <a:solidFill>
            <a:srgbClr val="6AA84E"/>
          </a:solidFill>
          <a:ln>
            <a:noFill/>
          </a:ln>
        </p:spPr>
        <p:txBody>
          <a:bodyPr/>
          <a:lstStyle/>
          <a:p>
            <a:endParaRPr lang="en-US"/>
          </a:p>
        </p:txBody>
      </p:sp>
      <p:sp>
        <p:nvSpPr>
          <p:cNvPr id="1194" name="Google Shape;1194;g28e0f27beca_2_17"/>
          <p:cNvSpPr txBox="1"/>
          <p:nvPr/>
        </p:nvSpPr>
        <p:spPr>
          <a:xfrm>
            <a:off x="1028700" y="2415200"/>
            <a:ext cx="7500600" cy="2401200"/>
          </a:xfrm>
          <a:prstGeom prst="rect">
            <a:avLst/>
          </a:prstGeom>
          <a:noFill/>
          <a:ln>
            <a:noFill/>
          </a:ln>
        </p:spPr>
        <p:txBody>
          <a:bodyPr spcFirstLastPara="1" wrap="square" lIns="0" tIns="0" rIns="0" bIns="0" anchor="t" anchorCtr="0">
            <a:spAutoFit/>
          </a:bodyPr>
          <a:lstStyle/>
          <a:p>
            <a:pPr marL="0" marR="0" lvl="0" indent="0" algn="l" rtl="0">
              <a:lnSpc>
                <a:spcPct val="108000"/>
              </a:lnSpc>
              <a:spcBef>
                <a:spcPts val="0"/>
              </a:spcBef>
              <a:spcAft>
                <a:spcPts val="0"/>
              </a:spcAft>
              <a:buNone/>
            </a:pPr>
            <a:r>
              <a:rPr lang="en-US" sz="7500" b="1">
                <a:solidFill>
                  <a:srgbClr val="00FF00"/>
                </a:solidFill>
                <a:latin typeface="Poppins"/>
                <a:ea typeface="Poppins"/>
                <a:cs typeface="Poppins"/>
                <a:sym typeface="Poppins"/>
              </a:rPr>
              <a:t>Time</a:t>
            </a:r>
            <a:endParaRPr sz="7500" b="1">
              <a:solidFill>
                <a:srgbClr val="00FF00"/>
              </a:solidFill>
              <a:latin typeface="Poppins"/>
              <a:ea typeface="Poppins"/>
              <a:cs typeface="Poppins"/>
              <a:sym typeface="Poppins"/>
            </a:endParaRPr>
          </a:p>
          <a:p>
            <a:pPr marL="0" marR="0" lvl="0" indent="0" algn="l" rtl="0">
              <a:lnSpc>
                <a:spcPct val="108000"/>
              </a:lnSpc>
              <a:spcBef>
                <a:spcPts val="0"/>
              </a:spcBef>
              <a:spcAft>
                <a:spcPts val="0"/>
              </a:spcAft>
              <a:buNone/>
            </a:pPr>
            <a:r>
              <a:rPr lang="en-US" sz="7500" b="1">
                <a:solidFill>
                  <a:srgbClr val="FFFFFF"/>
                </a:solidFill>
                <a:latin typeface="Poppins"/>
                <a:ea typeface="Poppins"/>
                <a:cs typeface="Poppins"/>
                <a:sym typeface="Poppins"/>
              </a:rPr>
              <a:t>song releases</a:t>
            </a:r>
            <a:endParaRPr sz="2900">
              <a:solidFill>
                <a:srgbClr val="FFFFFF"/>
              </a:solidFill>
            </a:endParaRPr>
          </a:p>
        </p:txBody>
      </p:sp>
      <p:pic>
        <p:nvPicPr>
          <p:cNvPr id="1195" name="Google Shape;1195;g28e0f27beca_2_17" descr="Spotify experiences subscription gains during the pandemic – The Ticker"/>
          <p:cNvPicPr preferRelativeResize="0"/>
          <p:nvPr/>
        </p:nvPicPr>
        <p:blipFill rotWithShape="1">
          <a:blip r:embed="rId4">
            <a:alphaModFix/>
          </a:blip>
          <a:srcRect/>
          <a:stretch/>
        </p:blipFill>
        <p:spPr>
          <a:xfrm>
            <a:off x="703918" y="9014417"/>
            <a:ext cx="1510146" cy="553720"/>
          </a:xfrm>
          <a:prstGeom prst="rect">
            <a:avLst/>
          </a:prstGeom>
          <a:noFill/>
          <a:ln>
            <a:noFill/>
          </a:ln>
        </p:spPr>
      </p:pic>
      <p:sp>
        <p:nvSpPr>
          <p:cNvPr id="1196" name="Google Shape;1196;g28e0f27beca_2_17"/>
          <p:cNvSpPr txBox="1"/>
          <p:nvPr/>
        </p:nvSpPr>
        <p:spPr>
          <a:xfrm>
            <a:off x="1028700" y="5387100"/>
            <a:ext cx="5586000" cy="1579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700">
                <a:solidFill>
                  <a:schemeClr val="lt1"/>
                </a:solidFill>
                <a:latin typeface="Poppins"/>
                <a:ea typeface="Poppins"/>
                <a:cs typeface="Poppins"/>
                <a:sym typeface="Poppins"/>
              </a:rPr>
              <a:t>Avoid releasing songs during periods when top Pinoy artists release their songs</a:t>
            </a:r>
            <a:endParaRPr sz="2300">
              <a:solidFill>
                <a:schemeClr val="lt1"/>
              </a:solidFill>
            </a:endParaRPr>
          </a:p>
        </p:txBody>
      </p:sp>
      <p:sp>
        <p:nvSpPr>
          <p:cNvPr id="1197" name="Google Shape;1197;g28e0f27beca_2_17"/>
          <p:cNvSpPr/>
          <p:nvPr/>
        </p:nvSpPr>
        <p:spPr>
          <a:xfrm>
            <a:off x="863700" y="2045925"/>
            <a:ext cx="1510572" cy="374422"/>
          </a:xfrm>
          <a:custGeom>
            <a:avLst/>
            <a:gdLst/>
            <a:ahLst/>
            <a:cxnLst/>
            <a:rect l="l" t="t" r="r" b="b"/>
            <a:pathLst>
              <a:path w="1761600" h="293090" extrusionOk="0">
                <a:moveTo>
                  <a:pt x="0" y="0"/>
                </a:moveTo>
                <a:lnTo>
                  <a:pt x="1761600" y="0"/>
                </a:lnTo>
                <a:lnTo>
                  <a:pt x="1761600" y="293090"/>
                </a:lnTo>
                <a:lnTo>
                  <a:pt x="0" y="293090"/>
                </a:lnTo>
                <a:lnTo>
                  <a:pt x="0" y="0"/>
                </a:lnTo>
                <a:close/>
              </a:path>
            </a:pathLst>
          </a:custGeom>
          <a:solidFill>
            <a:schemeClr val="dk1"/>
          </a:solidFill>
          <a:ln>
            <a:noFill/>
          </a:ln>
        </p:spPr>
        <p:txBody>
          <a:bodyPr/>
          <a:lstStyle/>
          <a:p>
            <a:endParaRPr lang="en-US"/>
          </a:p>
        </p:txBody>
      </p:sp>
      <p:sp>
        <p:nvSpPr>
          <p:cNvPr id="1198" name="Google Shape;1198;g28e0f27beca_2_17"/>
          <p:cNvSpPr txBox="1"/>
          <p:nvPr/>
        </p:nvSpPr>
        <p:spPr>
          <a:xfrm>
            <a:off x="876300" y="2000750"/>
            <a:ext cx="1644300" cy="3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a:solidFill>
                  <a:srgbClr val="00FF00"/>
                </a:solidFill>
                <a:latin typeface="Poppins"/>
                <a:ea typeface="Poppins"/>
                <a:cs typeface="Poppins"/>
                <a:sym typeface="Poppins"/>
              </a:rPr>
              <a:t>OPTION B:</a:t>
            </a:r>
            <a:endParaRPr sz="1900" b="1">
              <a:solidFill>
                <a:srgbClr val="00FF00"/>
              </a:solidFill>
              <a:latin typeface="Poppins"/>
              <a:ea typeface="Poppins"/>
              <a:cs typeface="Poppins"/>
              <a:sym typeface="Poppins"/>
            </a:endParaRPr>
          </a:p>
        </p:txBody>
      </p:sp>
      <p:pic>
        <p:nvPicPr>
          <p:cNvPr id="1199" name="Google Shape;1199;g28e0f27beca_2_17"/>
          <p:cNvPicPr preferRelativeResize="0"/>
          <p:nvPr/>
        </p:nvPicPr>
        <p:blipFill>
          <a:blip r:embed="rId5">
            <a:alphaModFix/>
          </a:blip>
          <a:stretch>
            <a:fillRect/>
          </a:stretch>
        </p:blipFill>
        <p:spPr>
          <a:xfrm>
            <a:off x="8248725" y="973175"/>
            <a:ext cx="9744801" cy="5590050"/>
          </a:xfrm>
          <a:prstGeom prst="rect">
            <a:avLst/>
          </a:prstGeom>
          <a:noFill/>
          <a:ln>
            <a:noFill/>
          </a:ln>
        </p:spPr>
      </p:pic>
      <p:pic>
        <p:nvPicPr>
          <p:cNvPr id="1200" name="Google Shape;1200;g28e0f27beca_2_17"/>
          <p:cNvPicPr preferRelativeResize="0"/>
          <p:nvPr/>
        </p:nvPicPr>
        <p:blipFill>
          <a:blip r:embed="rId6">
            <a:alphaModFix/>
          </a:blip>
          <a:stretch>
            <a:fillRect/>
          </a:stretch>
        </p:blipFill>
        <p:spPr>
          <a:xfrm>
            <a:off x="8141050" y="6563226"/>
            <a:ext cx="10036774" cy="33455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04"/>
        <p:cNvGrpSpPr/>
        <p:nvPr/>
      </p:nvGrpSpPr>
      <p:grpSpPr>
        <a:xfrm>
          <a:off x="0" y="0"/>
          <a:ext cx="0" cy="0"/>
          <a:chOff x="0" y="0"/>
          <a:chExt cx="0" cy="0"/>
        </a:xfrm>
      </p:grpSpPr>
      <p:pic>
        <p:nvPicPr>
          <p:cNvPr id="1205" name="Google Shape;1205;g293fea96845_0_109"/>
          <p:cNvPicPr preferRelativeResize="0"/>
          <p:nvPr/>
        </p:nvPicPr>
        <p:blipFill>
          <a:blip r:embed="rId3">
            <a:alphaModFix amt="40000"/>
          </a:blip>
          <a:stretch>
            <a:fillRect/>
          </a:stretch>
        </p:blipFill>
        <p:spPr>
          <a:xfrm>
            <a:off x="11" y="0"/>
            <a:ext cx="18288000" cy="10287034"/>
          </a:xfrm>
          <a:prstGeom prst="rect">
            <a:avLst/>
          </a:prstGeom>
          <a:noFill/>
          <a:ln>
            <a:noFill/>
          </a:ln>
        </p:spPr>
      </p:pic>
      <p:pic>
        <p:nvPicPr>
          <p:cNvPr id="1206" name="Google Shape;1206;g293fea96845_0_109"/>
          <p:cNvPicPr preferRelativeResize="0"/>
          <p:nvPr/>
        </p:nvPicPr>
        <p:blipFill>
          <a:blip r:embed="rId3">
            <a:alphaModFix amt="40000"/>
          </a:blip>
          <a:stretch>
            <a:fillRect/>
          </a:stretch>
        </p:blipFill>
        <p:spPr>
          <a:xfrm>
            <a:off x="11" y="0"/>
            <a:ext cx="18288000" cy="10287034"/>
          </a:xfrm>
          <a:prstGeom prst="rect">
            <a:avLst/>
          </a:prstGeom>
          <a:noFill/>
          <a:ln>
            <a:noFill/>
          </a:ln>
        </p:spPr>
      </p:pic>
      <p:sp>
        <p:nvSpPr>
          <p:cNvPr id="1207" name="Google Shape;1207;g293fea96845_0_109"/>
          <p:cNvSpPr txBox="1"/>
          <p:nvPr/>
        </p:nvSpPr>
        <p:spPr>
          <a:xfrm>
            <a:off x="723900" y="2637425"/>
            <a:ext cx="5178300" cy="3064200"/>
          </a:xfrm>
          <a:prstGeom prst="rect">
            <a:avLst/>
          </a:prstGeom>
          <a:noFill/>
          <a:ln>
            <a:noFill/>
          </a:ln>
        </p:spPr>
        <p:txBody>
          <a:bodyPr spcFirstLastPara="1" wrap="square" lIns="0" tIns="0" rIns="0" bIns="0" anchor="t" anchorCtr="0">
            <a:spAutoFit/>
          </a:bodyPr>
          <a:lstStyle/>
          <a:p>
            <a:pPr marL="0" lvl="0" indent="0" algn="l" rtl="0">
              <a:lnSpc>
                <a:spcPct val="108000"/>
              </a:lnSpc>
              <a:spcBef>
                <a:spcPts val="0"/>
              </a:spcBef>
              <a:spcAft>
                <a:spcPts val="0"/>
              </a:spcAft>
              <a:buNone/>
            </a:pPr>
            <a:r>
              <a:rPr lang="en-US" sz="6300" b="1">
                <a:solidFill>
                  <a:srgbClr val="00FF00"/>
                </a:solidFill>
                <a:latin typeface="Poppins"/>
                <a:ea typeface="Poppins"/>
                <a:cs typeface="Poppins"/>
                <a:sym typeface="Poppins"/>
              </a:rPr>
              <a:t>Random </a:t>
            </a:r>
            <a:endParaRPr sz="6300" b="1">
              <a:solidFill>
                <a:srgbClr val="00FF00"/>
              </a:solidFill>
              <a:latin typeface="Poppins"/>
              <a:ea typeface="Poppins"/>
              <a:cs typeface="Poppins"/>
              <a:sym typeface="Poppins"/>
            </a:endParaRPr>
          </a:p>
          <a:p>
            <a:pPr marL="0" lvl="0" indent="0" algn="l" rtl="0">
              <a:lnSpc>
                <a:spcPct val="108000"/>
              </a:lnSpc>
              <a:spcBef>
                <a:spcPts val="0"/>
              </a:spcBef>
              <a:spcAft>
                <a:spcPts val="0"/>
              </a:spcAft>
              <a:buClr>
                <a:schemeClr val="dk1"/>
              </a:buClr>
              <a:buFont typeface="Arial"/>
              <a:buNone/>
            </a:pPr>
            <a:r>
              <a:rPr lang="en-US" sz="6300" b="1">
                <a:solidFill>
                  <a:srgbClr val="FFFFFF"/>
                </a:solidFill>
                <a:latin typeface="Poppins"/>
                <a:ea typeface="Poppins"/>
                <a:cs typeface="Poppins"/>
                <a:sym typeface="Poppins"/>
              </a:rPr>
              <a:t>Forest</a:t>
            </a:r>
            <a:endParaRPr sz="6300" b="1">
              <a:solidFill>
                <a:srgbClr val="FFFFFF"/>
              </a:solidFill>
              <a:latin typeface="Poppins"/>
              <a:ea typeface="Poppins"/>
              <a:cs typeface="Poppins"/>
              <a:sym typeface="Poppins"/>
            </a:endParaRPr>
          </a:p>
          <a:p>
            <a:pPr marL="0" lvl="0" indent="0" algn="l" rtl="0">
              <a:lnSpc>
                <a:spcPct val="108000"/>
              </a:lnSpc>
              <a:spcBef>
                <a:spcPts val="0"/>
              </a:spcBef>
              <a:spcAft>
                <a:spcPts val="0"/>
              </a:spcAft>
              <a:buNone/>
            </a:pPr>
            <a:r>
              <a:rPr lang="en-US" sz="6300" b="1">
                <a:solidFill>
                  <a:schemeClr val="lt1"/>
                </a:solidFill>
                <a:latin typeface="Poppins"/>
                <a:ea typeface="Poppins"/>
                <a:cs typeface="Poppins"/>
                <a:sym typeface="Poppins"/>
              </a:rPr>
              <a:t>Classifier</a:t>
            </a:r>
            <a:endParaRPr sz="3800">
              <a:solidFill>
                <a:srgbClr val="100D0E"/>
              </a:solidFill>
              <a:latin typeface="Poppins ExtraBold"/>
              <a:ea typeface="Poppins ExtraBold"/>
              <a:cs typeface="Poppins ExtraBold"/>
              <a:sym typeface="Poppins ExtraBold"/>
            </a:endParaRPr>
          </a:p>
        </p:txBody>
      </p:sp>
      <p:grpSp>
        <p:nvGrpSpPr>
          <p:cNvPr id="1208" name="Google Shape;1208;g293fea96845_0_109"/>
          <p:cNvGrpSpPr/>
          <p:nvPr/>
        </p:nvGrpSpPr>
        <p:grpSpPr>
          <a:xfrm>
            <a:off x="6022900" y="1429929"/>
            <a:ext cx="12265506" cy="7866769"/>
            <a:chOff x="0" y="-95250"/>
            <a:chExt cx="3230400" cy="1860900"/>
          </a:xfrm>
        </p:grpSpPr>
        <p:sp>
          <p:nvSpPr>
            <p:cNvPr id="1209" name="Google Shape;1209;g293fea96845_0_109"/>
            <p:cNvSpPr/>
            <p:nvPr/>
          </p:nvSpPr>
          <p:spPr>
            <a:xfrm>
              <a:off x="0" y="0"/>
              <a:ext cx="3230313" cy="1765619"/>
            </a:xfrm>
            <a:custGeom>
              <a:avLst/>
              <a:gdLst/>
              <a:ahLst/>
              <a:cxnLst/>
              <a:rect l="l" t="t" r="r" b="b"/>
              <a:pathLst>
                <a:path w="3230313" h="1765619" extrusionOk="0">
                  <a:moveTo>
                    <a:pt x="0" y="0"/>
                  </a:moveTo>
                  <a:lnTo>
                    <a:pt x="3230313" y="0"/>
                  </a:lnTo>
                  <a:lnTo>
                    <a:pt x="3230313" y="1765619"/>
                  </a:lnTo>
                  <a:lnTo>
                    <a:pt x="0" y="1765619"/>
                  </a:lnTo>
                  <a:close/>
                </a:path>
              </a:pathLst>
            </a:custGeom>
            <a:solidFill>
              <a:srgbClr val="100D0E"/>
            </a:solidFill>
            <a:ln>
              <a:noFill/>
            </a:ln>
            <a:effectLst>
              <a:outerShdw blurRad="628650" dist="219075" dir="7800000" algn="bl" rotWithShape="0">
                <a:srgbClr val="000000">
                  <a:alpha val="50000"/>
                </a:srgbClr>
              </a:outerShdw>
            </a:effectLst>
          </p:spPr>
          <p:txBody>
            <a:bodyPr/>
            <a:lstStyle/>
            <a:p>
              <a:endParaRPr lang="en-US"/>
            </a:p>
          </p:txBody>
        </p:sp>
        <p:sp>
          <p:nvSpPr>
            <p:cNvPr id="1210" name="Google Shape;1210;g293fea96845_0_109"/>
            <p:cNvSpPr txBox="1"/>
            <p:nvPr/>
          </p:nvSpPr>
          <p:spPr>
            <a:xfrm>
              <a:off x="0" y="-95250"/>
              <a:ext cx="3230400" cy="1860900"/>
            </a:xfrm>
            <a:prstGeom prst="rect">
              <a:avLst/>
            </a:prstGeom>
            <a:noFill/>
            <a:ln>
              <a:noFill/>
            </a:ln>
            <a:effectLst>
              <a:outerShdw blurRad="628650" dist="219075" dir="7800000" algn="bl" rotWithShape="0">
                <a:srgbClr val="000000">
                  <a:alpha val="50000"/>
                </a:srgbClr>
              </a:outerShdw>
            </a:effectLst>
          </p:spPr>
          <p:txBody>
            <a:bodyPr spcFirstLastPara="1" wrap="square" lIns="50800" tIns="50800" rIns="50800" bIns="50800" anchor="ctr" anchorCtr="0">
              <a:noAutofit/>
            </a:bodyPr>
            <a:lstStyle/>
            <a:p>
              <a:pPr marL="0" marR="0" lvl="0" indent="0" algn="ctr" rtl="0">
                <a:lnSpc>
                  <a:spcPct val="2132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211" name="Google Shape;1211;g293fea96845_0_109"/>
          <p:cNvCxnSpPr/>
          <p:nvPr/>
        </p:nvCxnSpPr>
        <p:spPr>
          <a:xfrm>
            <a:off x="7493640" y="3583716"/>
            <a:ext cx="7369800" cy="38100"/>
          </a:xfrm>
          <a:prstGeom prst="straightConnector1">
            <a:avLst/>
          </a:prstGeom>
          <a:noFill/>
          <a:ln w="38100" cap="flat" cmpd="sng">
            <a:solidFill>
              <a:srgbClr val="FFFFFF"/>
            </a:solidFill>
            <a:prstDash val="dot"/>
            <a:round/>
            <a:headEnd type="none" w="sm" len="sm"/>
            <a:tailEnd type="none" w="sm" len="sm"/>
          </a:ln>
        </p:spPr>
      </p:cxnSp>
      <p:grpSp>
        <p:nvGrpSpPr>
          <p:cNvPr id="1212" name="Google Shape;1212;g293fea96845_0_109"/>
          <p:cNvGrpSpPr/>
          <p:nvPr/>
        </p:nvGrpSpPr>
        <p:grpSpPr>
          <a:xfrm>
            <a:off x="6869947" y="2939982"/>
            <a:ext cx="1247160" cy="1276391"/>
            <a:chOff x="0" y="-19050"/>
            <a:chExt cx="812800" cy="831850"/>
          </a:xfrm>
        </p:grpSpPr>
        <p:sp>
          <p:nvSpPr>
            <p:cNvPr id="1213" name="Google Shape;1213;g293fea96845_0_10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6AA84F"/>
                </a:highlight>
              </a:endParaRPr>
            </a:p>
          </p:txBody>
        </p:sp>
        <p:sp>
          <p:nvSpPr>
            <p:cNvPr id="1214" name="Google Shape;1214;g293fea96845_0_109"/>
            <p:cNvSpPr txBox="1"/>
            <p:nvPr/>
          </p:nvSpPr>
          <p:spPr>
            <a:xfrm>
              <a:off x="76200" y="-19050"/>
              <a:ext cx="660300" cy="755700"/>
            </a:xfrm>
            <a:prstGeom prst="rect">
              <a:avLst/>
            </a:prstGeom>
            <a:noFill/>
            <a:ln>
              <a:noFill/>
            </a:ln>
          </p:spPr>
          <p:txBody>
            <a:bodyPr spcFirstLastPara="1" wrap="square" lIns="50800" tIns="50800" rIns="50800" bIns="50800" anchor="ctr" anchorCtr="0">
              <a:noAutofit/>
            </a:bodyPr>
            <a:lstStyle/>
            <a:p>
              <a:pPr marL="0" marR="0" lvl="0" indent="0" algn="ctr" rtl="0">
                <a:lnSpc>
                  <a:spcPct val="213277"/>
                </a:lnSpc>
                <a:spcBef>
                  <a:spcPts val="0"/>
                </a:spcBef>
                <a:spcAft>
                  <a:spcPts val="0"/>
                </a:spcAft>
                <a:buNone/>
              </a:pPr>
              <a:endParaRPr sz="1800" b="0" i="0" u="none" strike="noStrike" cap="none">
                <a:solidFill>
                  <a:schemeClr val="dk1"/>
                </a:solidFill>
                <a:highlight>
                  <a:srgbClr val="6AA84F"/>
                </a:highlight>
                <a:latin typeface="Calibri"/>
                <a:ea typeface="Calibri"/>
                <a:cs typeface="Calibri"/>
                <a:sym typeface="Calibri"/>
              </a:endParaRPr>
            </a:p>
          </p:txBody>
        </p:sp>
      </p:grpSp>
      <p:sp>
        <p:nvSpPr>
          <p:cNvPr id="1215" name="Google Shape;1215;g293fea96845_0_109"/>
          <p:cNvSpPr txBox="1"/>
          <p:nvPr/>
        </p:nvSpPr>
        <p:spPr>
          <a:xfrm>
            <a:off x="6869947" y="4490133"/>
            <a:ext cx="2274000" cy="103410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a:solidFill>
                  <a:srgbClr val="FFFFFF"/>
                </a:solidFill>
              </a:rPr>
              <a:t>Created the Training Set</a:t>
            </a:r>
            <a:endParaRPr/>
          </a:p>
        </p:txBody>
      </p:sp>
      <p:sp>
        <p:nvSpPr>
          <p:cNvPr id="1216" name="Google Shape;1216;g293fea96845_0_109"/>
          <p:cNvSpPr txBox="1"/>
          <p:nvPr/>
        </p:nvSpPr>
        <p:spPr>
          <a:xfrm>
            <a:off x="6869947" y="5733463"/>
            <a:ext cx="2773800" cy="22782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2000">
                <a:solidFill>
                  <a:srgbClr val="D9D9D9"/>
                </a:solidFill>
              </a:rPr>
              <a:t>Used </a:t>
            </a:r>
            <a:r>
              <a:rPr lang="en-US" sz="2000" i="1">
                <a:solidFill>
                  <a:srgbClr val="D9D9D9"/>
                </a:solidFill>
              </a:rPr>
              <a:t>spotipy</a:t>
            </a:r>
            <a:r>
              <a:rPr lang="en-US" sz="2000">
                <a:solidFill>
                  <a:srgbClr val="D9D9D9"/>
                </a:solidFill>
              </a:rPr>
              <a:t> to extract specific OPM playlists from Spotify. Genre label is extracted from the playlist name.</a:t>
            </a:r>
            <a:endParaRPr/>
          </a:p>
        </p:txBody>
      </p:sp>
      <p:grpSp>
        <p:nvGrpSpPr>
          <p:cNvPr id="1217" name="Google Shape;1217;g293fea96845_0_109"/>
          <p:cNvGrpSpPr/>
          <p:nvPr/>
        </p:nvGrpSpPr>
        <p:grpSpPr>
          <a:xfrm>
            <a:off x="10739772" y="2939982"/>
            <a:ext cx="1247160" cy="1276391"/>
            <a:chOff x="0" y="-19050"/>
            <a:chExt cx="812800" cy="831850"/>
          </a:xfrm>
        </p:grpSpPr>
        <p:sp>
          <p:nvSpPr>
            <p:cNvPr id="1218" name="Google Shape;1218;g293fea96845_0_10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AA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6AA84F"/>
                </a:highlight>
              </a:endParaRPr>
            </a:p>
          </p:txBody>
        </p:sp>
        <p:sp>
          <p:nvSpPr>
            <p:cNvPr id="1219" name="Google Shape;1219;g293fea96845_0_109"/>
            <p:cNvSpPr txBox="1"/>
            <p:nvPr/>
          </p:nvSpPr>
          <p:spPr>
            <a:xfrm>
              <a:off x="76200" y="-19050"/>
              <a:ext cx="660300" cy="755700"/>
            </a:xfrm>
            <a:prstGeom prst="rect">
              <a:avLst/>
            </a:prstGeom>
            <a:noFill/>
            <a:ln>
              <a:noFill/>
            </a:ln>
          </p:spPr>
          <p:txBody>
            <a:bodyPr spcFirstLastPara="1" wrap="square" lIns="50800" tIns="50800" rIns="50800" bIns="50800" anchor="ctr" anchorCtr="0">
              <a:noAutofit/>
            </a:bodyPr>
            <a:lstStyle/>
            <a:p>
              <a:pPr marL="0" marR="0" lvl="0" indent="0" algn="ctr" rtl="0">
                <a:lnSpc>
                  <a:spcPct val="213277"/>
                </a:lnSpc>
                <a:spcBef>
                  <a:spcPts val="0"/>
                </a:spcBef>
                <a:spcAft>
                  <a:spcPts val="0"/>
                </a:spcAft>
                <a:buNone/>
              </a:pPr>
              <a:endParaRPr sz="1800" b="0" i="0" u="none" strike="noStrike" cap="none">
                <a:solidFill>
                  <a:schemeClr val="dk1"/>
                </a:solidFill>
                <a:highlight>
                  <a:srgbClr val="6AA84F"/>
                </a:highlight>
                <a:latin typeface="Calibri"/>
                <a:ea typeface="Calibri"/>
                <a:cs typeface="Calibri"/>
                <a:sym typeface="Calibri"/>
              </a:endParaRPr>
            </a:p>
          </p:txBody>
        </p:sp>
      </p:grpSp>
      <p:sp>
        <p:nvSpPr>
          <p:cNvPr id="1220" name="Google Shape;1220;g293fea96845_0_109"/>
          <p:cNvSpPr txBox="1"/>
          <p:nvPr/>
        </p:nvSpPr>
        <p:spPr>
          <a:xfrm>
            <a:off x="10739776" y="4490125"/>
            <a:ext cx="3203400" cy="103410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a:solidFill>
                  <a:srgbClr val="FFFFFF"/>
                </a:solidFill>
              </a:rPr>
              <a:t>Train: Genre </a:t>
            </a:r>
            <a:endParaRPr sz="2799">
              <a:solidFill>
                <a:srgbClr val="FFFFFF"/>
              </a:solidFill>
            </a:endParaRPr>
          </a:p>
          <a:p>
            <a:pPr marL="0" marR="0" lvl="0" indent="0" algn="l" rtl="0">
              <a:lnSpc>
                <a:spcPct val="140014"/>
              </a:lnSpc>
              <a:spcBef>
                <a:spcPts val="0"/>
              </a:spcBef>
              <a:spcAft>
                <a:spcPts val="0"/>
              </a:spcAft>
              <a:buNone/>
            </a:pPr>
            <a:r>
              <a:rPr lang="en-US" sz="2799">
                <a:solidFill>
                  <a:srgbClr val="FFFFFF"/>
                </a:solidFill>
              </a:rPr>
              <a:t>Classification </a:t>
            </a:r>
            <a:endParaRPr/>
          </a:p>
        </p:txBody>
      </p:sp>
      <p:sp>
        <p:nvSpPr>
          <p:cNvPr id="1221" name="Google Shape;1221;g293fea96845_0_109"/>
          <p:cNvSpPr txBox="1"/>
          <p:nvPr/>
        </p:nvSpPr>
        <p:spPr>
          <a:xfrm>
            <a:off x="10739772" y="5733463"/>
            <a:ext cx="2634600" cy="17856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2000">
                <a:solidFill>
                  <a:srgbClr val="D9D9D9"/>
                </a:solidFill>
              </a:rPr>
              <a:t>Trained a Random Forest Classifier model using audio track features.</a:t>
            </a:r>
            <a:endParaRPr/>
          </a:p>
        </p:txBody>
      </p:sp>
      <p:grpSp>
        <p:nvGrpSpPr>
          <p:cNvPr id="1222" name="Google Shape;1222;g293fea96845_0_109"/>
          <p:cNvGrpSpPr/>
          <p:nvPr/>
        </p:nvGrpSpPr>
        <p:grpSpPr>
          <a:xfrm>
            <a:off x="14609596" y="2939982"/>
            <a:ext cx="1247160" cy="1276391"/>
            <a:chOff x="0" y="-19050"/>
            <a:chExt cx="812800" cy="831850"/>
          </a:xfrm>
        </p:grpSpPr>
        <p:sp>
          <p:nvSpPr>
            <p:cNvPr id="1223" name="Google Shape;1223;g293fea96845_0_10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AA8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6AA84F"/>
                </a:highlight>
              </a:endParaRPr>
            </a:p>
          </p:txBody>
        </p:sp>
        <p:sp>
          <p:nvSpPr>
            <p:cNvPr id="1224" name="Google Shape;1224;g293fea96845_0_109"/>
            <p:cNvSpPr txBox="1"/>
            <p:nvPr/>
          </p:nvSpPr>
          <p:spPr>
            <a:xfrm>
              <a:off x="76200" y="-19050"/>
              <a:ext cx="660300" cy="755700"/>
            </a:xfrm>
            <a:prstGeom prst="rect">
              <a:avLst/>
            </a:prstGeom>
            <a:noFill/>
            <a:ln>
              <a:noFill/>
            </a:ln>
          </p:spPr>
          <p:txBody>
            <a:bodyPr spcFirstLastPara="1" wrap="square" lIns="50800" tIns="50800" rIns="50800" bIns="50800" anchor="ctr" anchorCtr="0">
              <a:noAutofit/>
            </a:bodyPr>
            <a:lstStyle/>
            <a:p>
              <a:pPr marL="0" marR="0" lvl="0" indent="0" algn="ctr" rtl="0">
                <a:lnSpc>
                  <a:spcPct val="213277"/>
                </a:lnSpc>
                <a:spcBef>
                  <a:spcPts val="0"/>
                </a:spcBef>
                <a:spcAft>
                  <a:spcPts val="0"/>
                </a:spcAft>
                <a:buNone/>
              </a:pPr>
              <a:endParaRPr sz="1800" b="0" i="0" u="none" strike="noStrike" cap="none">
                <a:solidFill>
                  <a:schemeClr val="dk1"/>
                </a:solidFill>
                <a:highlight>
                  <a:srgbClr val="6AA84F"/>
                </a:highlight>
                <a:latin typeface="Calibri"/>
                <a:ea typeface="Calibri"/>
                <a:cs typeface="Calibri"/>
                <a:sym typeface="Calibri"/>
              </a:endParaRPr>
            </a:p>
          </p:txBody>
        </p:sp>
      </p:grpSp>
      <p:sp>
        <p:nvSpPr>
          <p:cNvPr id="1225" name="Google Shape;1225;g293fea96845_0_109"/>
          <p:cNvSpPr txBox="1"/>
          <p:nvPr/>
        </p:nvSpPr>
        <p:spPr>
          <a:xfrm>
            <a:off x="14609596" y="4490133"/>
            <a:ext cx="2649600" cy="103410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a:solidFill>
                  <a:srgbClr val="FFFFFF"/>
                </a:solidFill>
              </a:rPr>
              <a:t>Applied to Top Pinoy Songs</a:t>
            </a:r>
            <a:endParaRPr/>
          </a:p>
        </p:txBody>
      </p:sp>
      <p:sp>
        <p:nvSpPr>
          <p:cNvPr id="1226" name="Google Shape;1226;g293fea96845_0_109"/>
          <p:cNvSpPr txBox="1"/>
          <p:nvPr/>
        </p:nvSpPr>
        <p:spPr>
          <a:xfrm>
            <a:off x="14609596" y="5733463"/>
            <a:ext cx="2649600" cy="22782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2000">
                <a:solidFill>
                  <a:srgbClr val="D9D9D9"/>
                </a:solidFill>
              </a:rPr>
              <a:t>Applied the trained model to a dataset containing the songs of Pinoy artists in the PH Daily Top 200s.</a:t>
            </a:r>
            <a:endParaRPr/>
          </a:p>
        </p:txBody>
      </p:sp>
      <p:sp>
        <p:nvSpPr>
          <p:cNvPr id="1227" name="Google Shape;1227;g293fea96845_0_109"/>
          <p:cNvSpPr txBox="1"/>
          <p:nvPr/>
        </p:nvSpPr>
        <p:spPr>
          <a:xfrm>
            <a:off x="7119802" y="3390217"/>
            <a:ext cx="747300" cy="430800"/>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i="0" u="none" strike="noStrike" cap="none">
                <a:solidFill>
                  <a:srgbClr val="FFFFFF"/>
                </a:solidFill>
                <a:latin typeface="Poppins SemiBold"/>
                <a:ea typeface="Poppins SemiBold"/>
                <a:cs typeface="Poppins SemiBold"/>
                <a:sym typeface="Poppins SemiBold"/>
              </a:rPr>
              <a:t>01</a:t>
            </a:r>
            <a:endParaRPr>
              <a:latin typeface="Poppins SemiBold"/>
              <a:ea typeface="Poppins SemiBold"/>
              <a:cs typeface="Poppins SemiBold"/>
              <a:sym typeface="Poppins SemiBold"/>
            </a:endParaRPr>
          </a:p>
        </p:txBody>
      </p:sp>
      <p:sp>
        <p:nvSpPr>
          <p:cNvPr id="1228" name="Google Shape;1228;g293fea96845_0_109"/>
          <p:cNvSpPr txBox="1"/>
          <p:nvPr/>
        </p:nvSpPr>
        <p:spPr>
          <a:xfrm>
            <a:off x="10989626" y="3390217"/>
            <a:ext cx="747300" cy="430800"/>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i="0" u="none" strike="noStrike" cap="none">
                <a:solidFill>
                  <a:srgbClr val="FFFFFF"/>
                </a:solidFill>
                <a:latin typeface="Poppins SemiBold"/>
                <a:ea typeface="Poppins SemiBold"/>
                <a:cs typeface="Poppins SemiBold"/>
                <a:sym typeface="Poppins SemiBold"/>
              </a:rPr>
              <a:t>02</a:t>
            </a:r>
            <a:endParaRPr>
              <a:latin typeface="Poppins SemiBold"/>
              <a:ea typeface="Poppins SemiBold"/>
              <a:cs typeface="Poppins SemiBold"/>
              <a:sym typeface="Poppins SemiBold"/>
            </a:endParaRPr>
          </a:p>
        </p:txBody>
      </p:sp>
      <p:sp>
        <p:nvSpPr>
          <p:cNvPr id="1229" name="Google Shape;1229;g293fea96845_0_109"/>
          <p:cNvSpPr txBox="1"/>
          <p:nvPr/>
        </p:nvSpPr>
        <p:spPr>
          <a:xfrm>
            <a:off x="14863462" y="3390217"/>
            <a:ext cx="747300" cy="430800"/>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i="0" u="none" strike="noStrike" cap="none">
                <a:solidFill>
                  <a:srgbClr val="FFFFFF"/>
                </a:solidFill>
                <a:latin typeface="Raleway SemiBold"/>
                <a:ea typeface="Raleway SemiBold"/>
                <a:cs typeface="Raleway SemiBold"/>
                <a:sym typeface="Raleway SemiBold"/>
              </a:rPr>
              <a:t>03</a:t>
            </a:r>
            <a:endParaRPr>
              <a:latin typeface="Raleway SemiBold"/>
              <a:ea typeface="Raleway SemiBold"/>
              <a:cs typeface="Raleway SemiBold"/>
              <a:sym typeface="Raleway SemiBold"/>
            </a:endParaRPr>
          </a:p>
        </p:txBody>
      </p:sp>
      <p:sp>
        <p:nvSpPr>
          <p:cNvPr id="1230" name="Google Shape;1230;g293fea96845_0_109"/>
          <p:cNvSpPr/>
          <p:nvPr/>
        </p:nvSpPr>
        <p:spPr>
          <a:xfrm>
            <a:off x="5358189" y="1973575"/>
            <a:ext cx="1761600" cy="293090"/>
          </a:xfrm>
          <a:custGeom>
            <a:avLst/>
            <a:gdLst/>
            <a:ahLst/>
            <a:cxnLst/>
            <a:rect l="l" t="t" r="r" b="b"/>
            <a:pathLst>
              <a:path w="1761600" h="293090" extrusionOk="0">
                <a:moveTo>
                  <a:pt x="0" y="0"/>
                </a:moveTo>
                <a:lnTo>
                  <a:pt x="1761600" y="0"/>
                </a:lnTo>
                <a:lnTo>
                  <a:pt x="1761600" y="293090"/>
                </a:lnTo>
                <a:lnTo>
                  <a:pt x="0" y="293090"/>
                </a:lnTo>
                <a:lnTo>
                  <a:pt x="0" y="0"/>
                </a:lnTo>
                <a:close/>
              </a:path>
            </a:pathLst>
          </a:custGeom>
          <a:solidFill>
            <a:srgbClr val="6AA84E"/>
          </a:solidFill>
          <a:ln>
            <a:noFill/>
          </a:ln>
        </p:spPr>
        <p:txBody>
          <a:bodyPr/>
          <a:lstStyle/>
          <a:p>
            <a:endParaRPr lang="en-US"/>
          </a:p>
        </p:txBody>
      </p:sp>
      <p:cxnSp>
        <p:nvCxnSpPr>
          <p:cNvPr id="1231" name="Google Shape;1231;g293fea96845_0_109"/>
          <p:cNvCxnSpPr/>
          <p:nvPr/>
        </p:nvCxnSpPr>
        <p:spPr>
          <a:xfrm>
            <a:off x="1028700" y="1320751"/>
            <a:ext cx="16230600" cy="0"/>
          </a:xfrm>
          <a:prstGeom prst="straightConnector1">
            <a:avLst/>
          </a:prstGeom>
          <a:noFill/>
          <a:ln w="9525" cap="flat" cmpd="sng">
            <a:solidFill>
              <a:schemeClr val="lt1"/>
            </a:solidFill>
            <a:prstDash val="solid"/>
            <a:round/>
            <a:headEnd type="none" w="sm" len="sm"/>
            <a:tailEnd type="none" w="sm" len="sm"/>
          </a:ln>
        </p:spPr>
      </p:cxnSp>
      <p:sp>
        <p:nvSpPr>
          <p:cNvPr id="1232" name="Google Shape;1232;g293fea96845_0_109"/>
          <p:cNvSpPr txBox="1"/>
          <p:nvPr/>
        </p:nvSpPr>
        <p:spPr>
          <a:xfrm>
            <a:off x="13496146" y="825500"/>
            <a:ext cx="4270800" cy="307800"/>
          </a:xfrm>
          <a:prstGeom prst="rect">
            <a:avLst/>
          </a:prstGeom>
          <a:noFill/>
          <a:ln>
            <a:noFill/>
          </a:ln>
        </p:spPr>
        <p:txBody>
          <a:bodyPr spcFirstLastPara="1" wrap="square" lIns="0" tIns="0" rIns="0" bIns="0" anchor="t" anchorCtr="0">
            <a:spAutoFit/>
          </a:bodyPr>
          <a:lstStyle/>
          <a:p>
            <a:pPr marL="914400" marR="0" lvl="0" indent="0" algn="l" rtl="0">
              <a:lnSpc>
                <a:spcPct val="100000"/>
              </a:lnSpc>
              <a:spcBef>
                <a:spcPts val="0"/>
              </a:spcBef>
              <a:spcAft>
                <a:spcPts val="0"/>
              </a:spcAft>
              <a:buNone/>
            </a:pPr>
            <a:r>
              <a:rPr lang="en-US" sz="2000" i="1">
                <a:solidFill>
                  <a:srgbClr val="FFFFFF"/>
                </a:solidFill>
                <a:latin typeface="Poppins"/>
                <a:ea typeface="Poppins"/>
                <a:cs typeface="Poppins"/>
                <a:sym typeface="Poppins"/>
              </a:rPr>
              <a:t>from charts to hearts</a:t>
            </a:r>
            <a:endParaRPr i="1">
              <a:solidFill>
                <a:srgbClr val="FFFFFF"/>
              </a:solidFill>
            </a:endParaRPr>
          </a:p>
        </p:txBody>
      </p:sp>
      <p:sp>
        <p:nvSpPr>
          <p:cNvPr id="1233" name="Google Shape;1233;g293fea96845_0_109"/>
          <p:cNvSpPr txBox="1"/>
          <p:nvPr/>
        </p:nvSpPr>
        <p:spPr>
          <a:xfrm>
            <a:off x="863700" y="825500"/>
            <a:ext cx="7490100" cy="307800"/>
          </a:xfrm>
          <a:prstGeom prst="rect">
            <a:avLst/>
          </a:prstGeom>
          <a:noFill/>
          <a:ln>
            <a:noFill/>
          </a:ln>
        </p:spPr>
        <p:txBody>
          <a:bodyPr spcFirstLastPara="1" wrap="square" lIns="0" tIns="0" rIns="0" bIns="0" anchor="t" anchorCtr="0">
            <a:spAutoFit/>
          </a:bodyPr>
          <a:lstStyle/>
          <a:p>
            <a:pPr marL="431801" marR="0" lvl="1" indent="-215900" algn="l" rtl="0">
              <a:lnSpc>
                <a:spcPct val="100000"/>
              </a:lnSpc>
              <a:spcBef>
                <a:spcPts val="0"/>
              </a:spcBef>
              <a:spcAft>
                <a:spcPts val="0"/>
              </a:spcAft>
              <a:buClr>
                <a:schemeClr val="lt1"/>
              </a:buClr>
              <a:buSzPts val="2000"/>
              <a:buChar char="•"/>
            </a:pPr>
            <a:r>
              <a:rPr lang="en-US" sz="2000">
                <a:solidFill>
                  <a:schemeClr val="lt1"/>
                </a:solidFill>
                <a:latin typeface="Poppins"/>
                <a:ea typeface="Poppins"/>
                <a:cs typeface="Poppins"/>
                <a:sym typeface="Poppins"/>
              </a:rPr>
              <a:t>Machine Learning to boost Spotify streams</a:t>
            </a:r>
            <a:endParaRPr>
              <a:solidFill>
                <a:schemeClr val="lt1"/>
              </a:solidFill>
            </a:endParaRPr>
          </a:p>
        </p:txBody>
      </p:sp>
      <p:grpSp>
        <p:nvGrpSpPr>
          <p:cNvPr id="1234" name="Google Shape;1234;g293fea96845_0_109"/>
          <p:cNvGrpSpPr/>
          <p:nvPr/>
        </p:nvGrpSpPr>
        <p:grpSpPr>
          <a:xfrm>
            <a:off x="559036" y="2076851"/>
            <a:ext cx="3203293" cy="419658"/>
            <a:chOff x="863700" y="2686610"/>
            <a:chExt cx="1656904" cy="419700"/>
          </a:xfrm>
        </p:grpSpPr>
        <p:sp>
          <p:nvSpPr>
            <p:cNvPr id="1235" name="Google Shape;1235;g293fea96845_0_109"/>
            <p:cNvSpPr/>
            <p:nvPr/>
          </p:nvSpPr>
          <p:spPr>
            <a:xfrm>
              <a:off x="863700" y="2731794"/>
              <a:ext cx="1510572" cy="374422"/>
            </a:xfrm>
            <a:custGeom>
              <a:avLst/>
              <a:gdLst/>
              <a:ahLst/>
              <a:cxnLst/>
              <a:rect l="l" t="t" r="r" b="b"/>
              <a:pathLst>
                <a:path w="1761600" h="293090" extrusionOk="0">
                  <a:moveTo>
                    <a:pt x="0" y="0"/>
                  </a:moveTo>
                  <a:lnTo>
                    <a:pt x="1761600" y="0"/>
                  </a:lnTo>
                  <a:lnTo>
                    <a:pt x="1761600" y="293090"/>
                  </a:lnTo>
                  <a:lnTo>
                    <a:pt x="0" y="293090"/>
                  </a:lnTo>
                  <a:lnTo>
                    <a:pt x="0" y="0"/>
                  </a:lnTo>
                  <a:close/>
                </a:path>
              </a:pathLst>
            </a:custGeom>
            <a:solidFill>
              <a:schemeClr val="dk1"/>
            </a:solidFill>
            <a:ln>
              <a:noFill/>
            </a:ln>
          </p:spPr>
          <p:txBody>
            <a:bodyPr/>
            <a:lstStyle/>
            <a:p>
              <a:endParaRPr lang="en-US"/>
            </a:p>
          </p:txBody>
        </p:sp>
        <p:sp>
          <p:nvSpPr>
            <p:cNvPr id="1236" name="Google Shape;1236;g293fea96845_0_109"/>
            <p:cNvSpPr txBox="1"/>
            <p:nvPr/>
          </p:nvSpPr>
          <p:spPr>
            <a:xfrm>
              <a:off x="876305" y="2686610"/>
              <a:ext cx="16443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a:solidFill>
                    <a:srgbClr val="00FF00"/>
                  </a:solidFill>
                  <a:latin typeface="Poppins"/>
                  <a:ea typeface="Poppins"/>
                  <a:cs typeface="Poppins"/>
                  <a:sym typeface="Poppins"/>
                </a:rPr>
                <a:t>USING DATA SCIENCE:</a:t>
              </a:r>
              <a:endParaRPr sz="1900" b="1">
                <a:solidFill>
                  <a:srgbClr val="00FF00"/>
                </a:solidFill>
                <a:latin typeface="Poppins"/>
                <a:ea typeface="Poppins"/>
                <a:cs typeface="Poppins"/>
                <a:sym typeface="Poppins"/>
              </a:endParaRPr>
            </a:p>
            <a:p>
              <a:pPr marL="0" lvl="0" indent="0" algn="l" rtl="0">
                <a:spcBef>
                  <a:spcPts val="0"/>
                </a:spcBef>
                <a:spcAft>
                  <a:spcPts val="0"/>
                </a:spcAft>
                <a:buNone/>
              </a:pPr>
              <a:endParaRPr sz="1900" b="1">
                <a:solidFill>
                  <a:srgbClr val="00FF00"/>
                </a:solidFill>
                <a:latin typeface="Poppins"/>
                <a:ea typeface="Poppins"/>
                <a:cs typeface="Poppins"/>
                <a:sym typeface="Poppins"/>
              </a:endParaRPr>
            </a:p>
          </p:txBody>
        </p:sp>
      </p:grpSp>
      <p:cxnSp>
        <p:nvCxnSpPr>
          <p:cNvPr id="1237" name="Google Shape;1237;g293fea96845_0_109"/>
          <p:cNvCxnSpPr/>
          <p:nvPr/>
        </p:nvCxnSpPr>
        <p:spPr>
          <a:xfrm>
            <a:off x="723900" y="7235750"/>
            <a:ext cx="4304100" cy="9300"/>
          </a:xfrm>
          <a:prstGeom prst="straightConnector1">
            <a:avLst/>
          </a:prstGeom>
          <a:noFill/>
          <a:ln w="9525" cap="flat" cmpd="sng">
            <a:solidFill>
              <a:schemeClr val="lt1"/>
            </a:solidFill>
            <a:prstDash val="dot"/>
            <a:round/>
            <a:headEnd type="none" w="sm" len="sm"/>
            <a:tailEnd type="none" w="sm" len="sm"/>
          </a:ln>
        </p:spPr>
      </p:cxnSp>
      <p:sp>
        <p:nvSpPr>
          <p:cNvPr id="1238" name="Google Shape;1238;g293fea96845_0_109"/>
          <p:cNvSpPr txBox="1"/>
          <p:nvPr/>
        </p:nvSpPr>
        <p:spPr>
          <a:xfrm>
            <a:off x="723900" y="7662525"/>
            <a:ext cx="4748700" cy="17085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u="sng">
                <a:solidFill>
                  <a:srgbClr val="FFFFFF"/>
                </a:solidFill>
              </a:rPr>
              <a:t>Playlists used:</a:t>
            </a:r>
            <a:endParaRPr sz="1500" u="sng">
              <a:solidFill>
                <a:srgbClr val="FFFFFF"/>
              </a:solidFill>
            </a:endParaRPr>
          </a:p>
          <a:p>
            <a:pPr marL="457200" marR="0" lvl="0" indent="-323850" algn="l" rtl="0">
              <a:lnSpc>
                <a:spcPct val="160000"/>
              </a:lnSpc>
              <a:spcBef>
                <a:spcPts val="0"/>
              </a:spcBef>
              <a:spcAft>
                <a:spcPts val="0"/>
              </a:spcAft>
              <a:buClr>
                <a:srgbClr val="FFFFFF"/>
              </a:buClr>
              <a:buSzPts val="1500"/>
              <a:buChar char="●"/>
            </a:pPr>
            <a:r>
              <a:rPr lang="en-US" sz="1500">
                <a:solidFill>
                  <a:srgbClr val="FFFFFF"/>
                </a:solidFill>
              </a:rPr>
              <a:t>OPM Rock Hits			808K followers</a:t>
            </a:r>
            <a:endParaRPr sz="1500">
              <a:solidFill>
                <a:srgbClr val="FFFFFF"/>
              </a:solidFill>
            </a:endParaRPr>
          </a:p>
          <a:p>
            <a:pPr marL="457200" marR="0" lvl="0" indent="-323850" algn="l" rtl="0">
              <a:lnSpc>
                <a:spcPct val="160000"/>
              </a:lnSpc>
              <a:spcBef>
                <a:spcPts val="0"/>
              </a:spcBef>
              <a:spcAft>
                <a:spcPts val="0"/>
              </a:spcAft>
              <a:buClr>
                <a:srgbClr val="FFFFFF"/>
              </a:buClr>
              <a:buSzPts val="1500"/>
              <a:buChar char="●"/>
            </a:pPr>
            <a:r>
              <a:rPr lang="en-US" sz="1500">
                <a:solidFill>
                  <a:srgbClr val="FFFFFF"/>
                </a:solidFill>
              </a:rPr>
              <a:t>Kalye Hip-hop			973K followers</a:t>
            </a:r>
            <a:endParaRPr sz="1500" u="sng">
              <a:solidFill>
                <a:schemeClr val="lt1"/>
              </a:solidFill>
            </a:endParaRPr>
          </a:p>
          <a:p>
            <a:pPr marL="457200" lvl="0" indent="-323850" algn="l" rtl="0">
              <a:lnSpc>
                <a:spcPct val="160000"/>
              </a:lnSpc>
              <a:spcBef>
                <a:spcPts val="0"/>
              </a:spcBef>
              <a:spcAft>
                <a:spcPts val="0"/>
              </a:spcAft>
              <a:buClr>
                <a:schemeClr val="lt1"/>
              </a:buClr>
              <a:buSzPts val="1500"/>
              <a:buChar char="●"/>
            </a:pPr>
            <a:r>
              <a:rPr lang="en-US" sz="1500">
                <a:solidFill>
                  <a:schemeClr val="lt1"/>
                </a:solidFill>
              </a:rPr>
              <a:t>P-pop On The Rise		172K followers</a:t>
            </a:r>
            <a:endParaRPr sz="1500">
              <a:solidFill>
                <a:schemeClr val="lt1"/>
              </a:solidFill>
            </a:endParaRPr>
          </a:p>
          <a:p>
            <a:pPr marL="457200" lvl="0" indent="-323850" algn="l" rtl="0">
              <a:lnSpc>
                <a:spcPct val="160000"/>
              </a:lnSpc>
              <a:spcBef>
                <a:spcPts val="0"/>
              </a:spcBef>
              <a:spcAft>
                <a:spcPts val="0"/>
              </a:spcAft>
              <a:buClr>
                <a:schemeClr val="lt1"/>
              </a:buClr>
              <a:buSzPts val="1500"/>
              <a:buChar char="●"/>
            </a:pPr>
            <a:r>
              <a:rPr lang="en-US" sz="1500">
                <a:solidFill>
                  <a:schemeClr val="lt1"/>
                </a:solidFill>
              </a:rPr>
              <a:t>OPM Says Chillax		1.6M followers</a:t>
            </a:r>
            <a:endParaRPr sz="1500">
              <a:solidFill>
                <a:srgbClr val="FFFFFF"/>
              </a:solidFill>
            </a:endParaRPr>
          </a:p>
        </p:txBody>
      </p:sp>
      <p:sp>
        <p:nvSpPr>
          <p:cNvPr id="1239" name="Google Shape;1239;g293fea96845_0_109"/>
          <p:cNvSpPr txBox="1"/>
          <p:nvPr/>
        </p:nvSpPr>
        <p:spPr>
          <a:xfrm>
            <a:off x="723900" y="6006775"/>
            <a:ext cx="2274000" cy="9696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u="sng">
                <a:solidFill>
                  <a:srgbClr val="FFFFFF"/>
                </a:solidFill>
              </a:rPr>
              <a:t>Genres:</a:t>
            </a:r>
            <a:endParaRPr sz="1500" u="sng">
              <a:solidFill>
                <a:srgbClr val="FFFFFF"/>
              </a:solidFill>
            </a:endParaRPr>
          </a:p>
          <a:p>
            <a:pPr marL="457200" marR="0" lvl="0" indent="-323850" algn="l" rtl="0">
              <a:lnSpc>
                <a:spcPct val="160000"/>
              </a:lnSpc>
              <a:spcBef>
                <a:spcPts val="0"/>
              </a:spcBef>
              <a:spcAft>
                <a:spcPts val="0"/>
              </a:spcAft>
              <a:buClr>
                <a:srgbClr val="FFFFFF"/>
              </a:buClr>
              <a:buSzPts val="1500"/>
              <a:buChar char="●"/>
            </a:pPr>
            <a:r>
              <a:rPr lang="en-US" sz="1500">
                <a:solidFill>
                  <a:srgbClr val="FFFFFF"/>
                </a:solidFill>
              </a:rPr>
              <a:t>OPM rock</a:t>
            </a:r>
            <a:endParaRPr sz="1500">
              <a:solidFill>
                <a:srgbClr val="FFFFFF"/>
              </a:solidFill>
            </a:endParaRPr>
          </a:p>
          <a:p>
            <a:pPr marL="457200" marR="0" lvl="0" indent="-323850" algn="l" rtl="0">
              <a:lnSpc>
                <a:spcPct val="160000"/>
              </a:lnSpc>
              <a:spcBef>
                <a:spcPts val="0"/>
              </a:spcBef>
              <a:spcAft>
                <a:spcPts val="0"/>
              </a:spcAft>
              <a:buClr>
                <a:srgbClr val="FFFFFF"/>
              </a:buClr>
              <a:buSzPts val="1500"/>
              <a:buChar char="●"/>
            </a:pPr>
            <a:r>
              <a:rPr lang="en-US" sz="1500">
                <a:solidFill>
                  <a:srgbClr val="FFFFFF"/>
                </a:solidFill>
              </a:rPr>
              <a:t>OPM rap</a:t>
            </a:r>
            <a:endParaRPr sz="1500">
              <a:solidFill>
                <a:srgbClr val="FFFFFF"/>
              </a:solidFill>
            </a:endParaRPr>
          </a:p>
        </p:txBody>
      </p:sp>
      <p:sp>
        <p:nvSpPr>
          <p:cNvPr id="1240" name="Google Shape;1240;g293fea96845_0_109"/>
          <p:cNvSpPr txBox="1"/>
          <p:nvPr/>
        </p:nvSpPr>
        <p:spPr>
          <a:xfrm>
            <a:off x="2833025" y="6006775"/>
            <a:ext cx="2773800" cy="9696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endParaRPr sz="1500" u="sng">
              <a:solidFill>
                <a:srgbClr val="FFFFFF"/>
              </a:solidFill>
            </a:endParaRPr>
          </a:p>
          <a:p>
            <a:pPr marL="457200" marR="0" lvl="0" indent="-323850" algn="l" rtl="0">
              <a:lnSpc>
                <a:spcPct val="160000"/>
              </a:lnSpc>
              <a:spcBef>
                <a:spcPts val="0"/>
              </a:spcBef>
              <a:spcAft>
                <a:spcPts val="0"/>
              </a:spcAft>
              <a:buClr>
                <a:srgbClr val="FFFFFF"/>
              </a:buClr>
              <a:buSzPts val="1500"/>
              <a:buChar char="●"/>
            </a:pPr>
            <a:r>
              <a:rPr lang="en-US" sz="1500">
                <a:solidFill>
                  <a:srgbClr val="FFFFFF"/>
                </a:solidFill>
              </a:rPr>
              <a:t>OPM P-pop</a:t>
            </a:r>
            <a:endParaRPr sz="1500">
              <a:solidFill>
                <a:srgbClr val="FFFFFF"/>
              </a:solidFill>
            </a:endParaRPr>
          </a:p>
          <a:p>
            <a:pPr marL="457200" marR="0" lvl="0" indent="-323850" algn="l" rtl="0">
              <a:lnSpc>
                <a:spcPct val="160000"/>
              </a:lnSpc>
              <a:spcBef>
                <a:spcPts val="0"/>
              </a:spcBef>
              <a:spcAft>
                <a:spcPts val="0"/>
              </a:spcAft>
              <a:buClr>
                <a:srgbClr val="FFFFFF"/>
              </a:buClr>
              <a:buSzPts val="1500"/>
              <a:buChar char="●"/>
            </a:pPr>
            <a:r>
              <a:rPr lang="en-US" sz="1500">
                <a:solidFill>
                  <a:srgbClr val="FFFFFF"/>
                </a:solidFill>
              </a:rPr>
              <a:t>OPM senti</a:t>
            </a:r>
            <a:endParaRPr sz="1500">
              <a:solidFill>
                <a:srgbClr val="FFFFFF"/>
              </a:solidFill>
            </a:endParaRPr>
          </a:p>
        </p:txBody>
      </p:sp>
      <p:sp>
        <p:nvSpPr>
          <p:cNvPr id="1241" name="Google Shape;1241;g293fea96845_0_109"/>
          <p:cNvSpPr txBox="1"/>
          <p:nvPr/>
        </p:nvSpPr>
        <p:spPr>
          <a:xfrm>
            <a:off x="10613478" y="7732501"/>
            <a:ext cx="31788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a:solidFill>
                  <a:srgbClr val="00FF00"/>
                </a:solidFill>
                <a:latin typeface="Poppins"/>
                <a:ea typeface="Poppins"/>
                <a:cs typeface="Poppins"/>
                <a:sym typeface="Poppins"/>
              </a:rPr>
              <a:t>ACCURACY: 77%</a:t>
            </a:r>
            <a:endParaRPr sz="1900" b="1">
              <a:solidFill>
                <a:srgbClr val="00FF00"/>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45"/>
        <p:cNvGrpSpPr/>
        <p:nvPr/>
      </p:nvGrpSpPr>
      <p:grpSpPr>
        <a:xfrm>
          <a:off x="0" y="0"/>
          <a:ext cx="0" cy="0"/>
          <a:chOff x="0" y="0"/>
          <a:chExt cx="0" cy="0"/>
        </a:xfrm>
      </p:grpSpPr>
      <p:pic>
        <p:nvPicPr>
          <p:cNvPr id="1246" name="Google Shape;1246;g293fea96845_0_375"/>
          <p:cNvPicPr preferRelativeResize="0"/>
          <p:nvPr/>
        </p:nvPicPr>
        <p:blipFill>
          <a:blip r:embed="rId3">
            <a:alphaModFix amt="40000"/>
          </a:blip>
          <a:stretch>
            <a:fillRect/>
          </a:stretch>
        </p:blipFill>
        <p:spPr>
          <a:xfrm>
            <a:off x="11" y="0"/>
            <a:ext cx="18288000" cy="10287034"/>
          </a:xfrm>
          <a:prstGeom prst="rect">
            <a:avLst/>
          </a:prstGeom>
          <a:noFill/>
          <a:ln>
            <a:noFill/>
          </a:ln>
        </p:spPr>
      </p:pic>
      <p:cxnSp>
        <p:nvCxnSpPr>
          <p:cNvPr id="1247" name="Google Shape;1247;g293fea96845_0_375"/>
          <p:cNvCxnSpPr/>
          <p:nvPr/>
        </p:nvCxnSpPr>
        <p:spPr>
          <a:xfrm rot="10800000">
            <a:off x="8727875" y="1683325"/>
            <a:ext cx="15600" cy="7899900"/>
          </a:xfrm>
          <a:prstGeom prst="straightConnector1">
            <a:avLst/>
          </a:prstGeom>
          <a:noFill/>
          <a:ln w="9525" cap="flat" cmpd="sng">
            <a:solidFill>
              <a:schemeClr val="lt1"/>
            </a:solidFill>
            <a:prstDash val="dot"/>
            <a:round/>
            <a:headEnd type="none" w="sm" len="sm"/>
            <a:tailEnd type="none" w="sm" len="sm"/>
          </a:ln>
        </p:spPr>
      </p:cxnSp>
      <p:pic>
        <p:nvPicPr>
          <p:cNvPr id="1248" name="Google Shape;1248;g293fea96845_0_375"/>
          <p:cNvPicPr preferRelativeResize="0"/>
          <p:nvPr/>
        </p:nvPicPr>
        <p:blipFill>
          <a:blip r:embed="rId3">
            <a:alphaModFix amt="40000"/>
          </a:blip>
          <a:stretch>
            <a:fillRect/>
          </a:stretch>
        </p:blipFill>
        <p:spPr>
          <a:xfrm>
            <a:off x="11" y="0"/>
            <a:ext cx="18288000" cy="10287034"/>
          </a:xfrm>
          <a:prstGeom prst="rect">
            <a:avLst/>
          </a:prstGeom>
          <a:noFill/>
          <a:ln>
            <a:noFill/>
          </a:ln>
        </p:spPr>
      </p:pic>
      <p:sp>
        <p:nvSpPr>
          <p:cNvPr id="1249" name="Google Shape;1249;g293fea96845_0_375"/>
          <p:cNvSpPr txBox="1"/>
          <p:nvPr/>
        </p:nvSpPr>
        <p:spPr>
          <a:xfrm rot="-463103">
            <a:off x="14280104" y="6359927"/>
            <a:ext cx="2515187" cy="215533"/>
          </a:xfrm>
          <a:prstGeom prst="rect">
            <a:avLst/>
          </a:prstGeom>
          <a:noFill/>
          <a:ln>
            <a:noFill/>
          </a:ln>
        </p:spPr>
        <p:txBody>
          <a:bodyPr spcFirstLastPara="1" wrap="square" lIns="0" tIns="0" rIns="0" bIns="0" anchor="t" anchorCtr="0">
            <a:spAutoFit/>
          </a:bodyPr>
          <a:lstStyle/>
          <a:p>
            <a:pPr marL="0" marR="0" lvl="0" indent="0" algn="ctr" rtl="0">
              <a:lnSpc>
                <a:spcPct val="140024"/>
              </a:lnSpc>
              <a:spcBef>
                <a:spcPts val="0"/>
              </a:spcBef>
              <a:spcAft>
                <a:spcPts val="0"/>
              </a:spcAft>
              <a:buNone/>
            </a:pPr>
            <a:endParaRPr/>
          </a:p>
        </p:txBody>
      </p:sp>
      <p:sp>
        <p:nvSpPr>
          <p:cNvPr id="1250" name="Google Shape;1250;g293fea96845_0_375"/>
          <p:cNvSpPr txBox="1"/>
          <p:nvPr/>
        </p:nvSpPr>
        <p:spPr>
          <a:xfrm>
            <a:off x="863702" y="825500"/>
            <a:ext cx="6121500" cy="231000"/>
          </a:xfrm>
          <a:prstGeom prst="rect">
            <a:avLst/>
          </a:prstGeom>
          <a:noFill/>
          <a:ln>
            <a:noFill/>
          </a:ln>
        </p:spPr>
        <p:txBody>
          <a:bodyPr spcFirstLastPara="1" wrap="square" lIns="0" tIns="0" rIns="0" bIns="0" anchor="t" anchorCtr="0">
            <a:spAutoFit/>
          </a:bodyPr>
          <a:lstStyle/>
          <a:p>
            <a:pPr marL="431801" marR="0" lvl="1" indent="-184150" algn="l" rtl="0">
              <a:lnSpc>
                <a:spcPct val="100000"/>
              </a:lnSpc>
              <a:spcBef>
                <a:spcPts val="0"/>
              </a:spcBef>
              <a:spcAft>
                <a:spcPts val="0"/>
              </a:spcAft>
              <a:buClr>
                <a:schemeClr val="lt1"/>
              </a:buClr>
              <a:buSzPts val="1500"/>
              <a:buChar char="•"/>
            </a:pPr>
            <a:r>
              <a:rPr lang="en-US" sz="1500">
                <a:solidFill>
                  <a:schemeClr val="lt1"/>
                </a:solidFill>
                <a:latin typeface="Poppins"/>
                <a:ea typeface="Poppins"/>
                <a:cs typeface="Poppins"/>
                <a:sym typeface="Poppins"/>
              </a:rPr>
              <a:t>Songs from PInoy artists with highest total treams </a:t>
            </a:r>
            <a:endParaRPr sz="900">
              <a:solidFill>
                <a:schemeClr val="lt1"/>
              </a:solidFill>
            </a:endParaRPr>
          </a:p>
        </p:txBody>
      </p:sp>
      <p:cxnSp>
        <p:nvCxnSpPr>
          <p:cNvPr id="1251" name="Google Shape;1251;g293fea96845_0_375"/>
          <p:cNvCxnSpPr/>
          <p:nvPr/>
        </p:nvCxnSpPr>
        <p:spPr>
          <a:xfrm>
            <a:off x="1028700" y="1320751"/>
            <a:ext cx="16230600" cy="0"/>
          </a:xfrm>
          <a:prstGeom prst="straightConnector1">
            <a:avLst/>
          </a:prstGeom>
          <a:noFill/>
          <a:ln w="9525" cap="flat" cmpd="sng">
            <a:solidFill>
              <a:schemeClr val="lt1"/>
            </a:solidFill>
            <a:prstDash val="solid"/>
            <a:round/>
            <a:headEnd type="none" w="sm" len="sm"/>
            <a:tailEnd type="none" w="sm" len="sm"/>
          </a:ln>
        </p:spPr>
      </p:cxnSp>
      <p:sp>
        <p:nvSpPr>
          <p:cNvPr id="1252" name="Google Shape;1252;g293fea96845_0_375"/>
          <p:cNvSpPr txBox="1"/>
          <p:nvPr/>
        </p:nvSpPr>
        <p:spPr>
          <a:xfrm>
            <a:off x="13496146" y="825500"/>
            <a:ext cx="4270800" cy="307800"/>
          </a:xfrm>
          <a:prstGeom prst="rect">
            <a:avLst/>
          </a:prstGeom>
          <a:noFill/>
          <a:ln>
            <a:noFill/>
          </a:ln>
        </p:spPr>
        <p:txBody>
          <a:bodyPr spcFirstLastPara="1" wrap="square" lIns="0" tIns="0" rIns="0" bIns="0" anchor="t" anchorCtr="0">
            <a:spAutoFit/>
          </a:bodyPr>
          <a:lstStyle/>
          <a:p>
            <a:pPr marL="914400" marR="0" lvl="0" indent="0" algn="l" rtl="0">
              <a:lnSpc>
                <a:spcPct val="100000"/>
              </a:lnSpc>
              <a:spcBef>
                <a:spcPts val="0"/>
              </a:spcBef>
              <a:spcAft>
                <a:spcPts val="0"/>
              </a:spcAft>
              <a:buNone/>
            </a:pPr>
            <a:r>
              <a:rPr lang="en-US" sz="2000" i="1">
                <a:solidFill>
                  <a:srgbClr val="FFFFFF"/>
                </a:solidFill>
                <a:latin typeface="Poppins"/>
                <a:ea typeface="Poppins"/>
                <a:cs typeface="Poppins"/>
                <a:sym typeface="Poppins"/>
              </a:rPr>
              <a:t>from charts to hearts</a:t>
            </a:r>
            <a:endParaRPr i="1">
              <a:solidFill>
                <a:srgbClr val="FFFFFF"/>
              </a:solidFill>
            </a:endParaRPr>
          </a:p>
        </p:txBody>
      </p:sp>
      <p:sp>
        <p:nvSpPr>
          <p:cNvPr id="1253" name="Google Shape;1253;g293fea96845_0_375"/>
          <p:cNvSpPr/>
          <p:nvPr/>
        </p:nvSpPr>
        <p:spPr>
          <a:xfrm>
            <a:off x="7199089" y="2045900"/>
            <a:ext cx="1761600" cy="293090"/>
          </a:xfrm>
          <a:custGeom>
            <a:avLst/>
            <a:gdLst/>
            <a:ahLst/>
            <a:cxnLst/>
            <a:rect l="l" t="t" r="r" b="b"/>
            <a:pathLst>
              <a:path w="1761600" h="293090" extrusionOk="0">
                <a:moveTo>
                  <a:pt x="0" y="0"/>
                </a:moveTo>
                <a:lnTo>
                  <a:pt x="1761600" y="0"/>
                </a:lnTo>
                <a:lnTo>
                  <a:pt x="1761600" y="293090"/>
                </a:lnTo>
                <a:lnTo>
                  <a:pt x="0" y="293090"/>
                </a:lnTo>
                <a:lnTo>
                  <a:pt x="0" y="0"/>
                </a:lnTo>
                <a:close/>
              </a:path>
            </a:pathLst>
          </a:custGeom>
          <a:solidFill>
            <a:srgbClr val="6AA84E"/>
          </a:solidFill>
          <a:ln>
            <a:noFill/>
          </a:ln>
        </p:spPr>
        <p:txBody>
          <a:bodyPr/>
          <a:lstStyle/>
          <a:p>
            <a:endParaRPr lang="en-US"/>
          </a:p>
        </p:txBody>
      </p:sp>
      <p:sp>
        <p:nvSpPr>
          <p:cNvPr id="1254" name="Google Shape;1254;g293fea96845_0_375"/>
          <p:cNvSpPr txBox="1"/>
          <p:nvPr/>
        </p:nvSpPr>
        <p:spPr>
          <a:xfrm>
            <a:off x="1028700" y="2415200"/>
            <a:ext cx="7500600" cy="3648000"/>
          </a:xfrm>
          <a:prstGeom prst="rect">
            <a:avLst/>
          </a:prstGeom>
          <a:noFill/>
          <a:ln>
            <a:noFill/>
          </a:ln>
        </p:spPr>
        <p:txBody>
          <a:bodyPr spcFirstLastPara="1" wrap="square" lIns="0" tIns="0" rIns="0" bIns="0" anchor="t" anchorCtr="0">
            <a:spAutoFit/>
          </a:bodyPr>
          <a:lstStyle/>
          <a:p>
            <a:pPr marL="0" marR="0" lvl="0" indent="0" algn="l" rtl="0">
              <a:lnSpc>
                <a:spcPct val="108000"/>
              </a:lnSpc>
              <a:spcBef>
                <a:spcPts val="0"/>
              </a:spcBef>
              <a:spcAft>
                <a:spcPts val="0"/>
              </a:spcAft>
              <a:buNone/>
            </a:pPr>
            <a:r>
              <a:rPr lang="en-US" sz="7500" b="1">
                <a:solidFill>
                  <a:srgbClr val="00FF00"/>
                </a:solidFill>
                <a:latin typeface="Poppins"/>
                <a:ea typeface="Poppins"/>
                <a:cs typeface="Poppins"/>
                <a:sym typeface="Poppins"/>
              </a:rPr>
              <a:t>Know who</a:t>
            </a:r>
            <a:endParaRPr sz="7500" b="1">
              <a:solidFill>
                <a:srgbClr val="00FF00"/>
              </a:solidFill>
              <a:latin typeface="Poppins"/>
              <a:ea typeface="Poppins"/>
              <a:cs typeface="Poppins"/>
              <a:sym typeface="Poppins"/>
            </a:endParaRPr>
          </a:p>
          <a:p>
            <a:pPr marL="0" marR="0" lvl="0" indent="0" algn="l" rtl="0">
              <a:lnSpc>
                <a:spcPct val="108000"/>
              </a:lnSpc>
              <a:spcBef>
                <a:spcPts val="0"/>
              </a:spcBef>
              <a:spcAft>
                <a:spcPts val="0"/>
              </a:spcAft>
              <a:buNone/>
            </a:pPr>
            <a:r>
              <a:rPr lang="en-US" sz="7500" b="1">
                <a:solidFill>
                  <a:srgbClr val="FFFFFF"/>
                </a:solidFill>
                <a:latin typeface="Poppins"/>
                <a:ea typeface="Poppins"/>
                <a:cs typeface="Poppins"/>
                <a:sym typeface="Poppins"/>
              </a:rPr>
              <a:t>to collaborate</a:t>
            </a:r>
            <a:endParaRPr sz="7500" b="1">
              <a:solidFill>
                <a:srgbClr val="FFFFFF"/>
              </a:solidFill>
              <a:latin typeface="Poppins"/>
              <a:ea typeface="Poppins"/>
              <a:cs typeface="Poppins"/>
              <a:sym typeface="Poppins"/>
            </a:endParaRPr>
          </a:p>
          <a:p>
            <a:pPr marL="0" marR="0" lvl="0" indent="0" algn="l" rtl="0">
              <a:lnSpc>
                <a:spcPct val="108000"/>
              </a:lnSpc>
              <a:spcBef>
                <a:spcPts val="0"/>
              </a:spcBef>
              <a:spcAft>
                <a:spcPts val="0"/>
              </a:spcAft>
              <a:buNone/>
            </a:pPr>
            <a:r>
              <a:rPr lang="en-US" sz="7500" b="1">
                <a:solidFill>
                  <a:srgbClr val="FFFFFF"/>
                </a:solidFill>
                <a:latin typeface="Poppins"/>
                <a:ea typeface="Poppins"/>
                <a:cs typeface="Poppins"/>
                <a:sym typeface="Poppins"/>
              </a:rPr>
              <a:t>with</a:t>
            </a:r>
            <a:endParaRPr sz="7500" b="1">
              <a:solidFill>
                <a:srgbClr val="FFFFFF"/>
              </a:solidFill>
              <a:latin typeface="Poppins"/>
              <a:ea typeface="Poppins"/>
              <a:cs typeface="Poppins"/>
              <a:sym typeface="Poppins"/>
            </a:endParaRPr>
          </a:p>
        </p:txBody>
      </p:sp>
      <p:grpSp>
        <p:nvGrpSpPr>
          <p:cNvPr id="1255" name="Google Shape;1255;g293fea96845_0_375"/>
          <p:cNvGrpSpPr/>
          <p:nvPr/>
        </p:nvGrpSpPr>
        <p:grpSpPr>
          <a:xfrm>
            <a:off x="863700" y="2000750"/>
            <a:ext cx="1656900" cy="419598"/>
            <a:chOff x="863700" y="2000750"/>
            <a:chExt cx="1656900" cy="419598"/>
          </a:xfrm>
        </p:grpSpPr>
        <p:sp>
          <p:nvSpPr>
            <p:cNvPr id="1256" name="Google Shape;1256;g293fea96845_0_375"/>
            <p:cNvSpPr/>
            <p:nvPr/>
          </p:nvSpPr>
          <p:spPr>
            <a:xfrm>
              <a:off x="863700" y="2045925"/>
              <a:ext cx="1510572" cy="374422"/>
            </a:xfrm>
            <a:custGeom>
              <a:avLst/>
              <a:gdLst/>
              <a:ahLst/>
              <a:cxnLst/>
              <a:rect l="l" t="t" r="r" b="b"/>
              <a:pathLst>
                <a:path w="1761600" h="293090" extrusionOk="0">
                  <a:moveTo>
                    <a:pt x="0" y="0"/>
                  </a:moveTo>
                  <a:lnTo>
                    <a:pt x="1761600" y="0"/>
                  </a:lnTo>
                  <a:lnTo>
                    <a:pt x="1761600" y="293090"/>
                  </a:lnTo>
                  <a:lnTo>
                    <a:pt x="0" y="293090"/>
                  </a:lnTo>
                  <a:lnTo>
                    <a:pt x="0" y="0"/>
                  </a:lnTo>
                  <a:close/>
                </a:path>
              </a:pathLst>
            </a:custGeom>
            <a:solidFill>
              <a:schemeClr val="dk1"/>
            </a:solidFill>
            <a:ln>
              <a:noFill/>
            </a:ln>
          </p:spPr>
          <p:txBody>
            <a:bodyPr/>
            <a:lstStyle/>
            <a:p>
              <a:endParaRPr lang="en-US"/>
            </a:p>
          </p:txBody>
        </p:sp>
        <p:sp>
          <p:nvSpPr>
            <p:cNvPr id="1257" name="Google Shape;1257;g293fea96845_0_375"/>
            <p:cNvSpPr txBox="1"/>
            <p:nvPr/>
          </p:nvSpPr>
          <p:spPr>
            <a:xfrm>
              <a:off x="876300" y="2000750"/>
              <a:ext cx="1644300" cy="3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a:solidFill>
                    <a:srgbClr val="00FF00"/>
                  </a:solidFill>
                  <a:latin typeface="Poppins"/>
                  <a:ea typeface="Poppins"/>
                  <a:cs typeface="Poppins"/>
                  <a:sym typeface="Poppins"/>
                </a:rPr>
                <a:t>OPTION C:</a:t>
              </a:r>
              <a:endParaRPr sz="1900" b="1">
                <a:solidFill>
                  <a:srgbClr val="00FF00"/>
                </a:solidFill>
                <a:latin typeface="Poppins"/>
                <a:ea typeface="Poppins"/>
                <a:cs typeface="Poppins"/>
                <a:sym typeface="Poppins"/>
              </a:endParaRPr>
            </a:p>
          </p:txBody>
        </p:sp>
      </p:grpSp>
      <p:sp>
        <p:nvSpPr>
          <p:cNvPr id="1258" name="Google Shape;1258;g293fea96845_0_375"/>
          <p:cNvSpPr txBox="1"/>
          <p:nvPr/>
        </p:nvSpPr>
        <p:spPr>
          <a:xfrm>
            <a:off x="1028700" y="6353575"/>
            <a:ext cx="6856500" cy="25860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2100" b="1">
                <a:solidFill>
                  <a:srgbClr val="05FD01"/>
                </a:solidFill>
                <a:latin typeface="Poppins"/>
                <a:ea typeface="Poppins"/>
                <a:cs typeface="Poppins"/>
                <a:sym typeface="Poppins"/>
              </a:rPr>
              <a:t>Seed track: </a:t>
            </a:r>
            <a:r>
              <a:rPr lang="en-US" sz="2100" b="1">
                <a:solidFill>
                  <a:schemeClr val="lt1"/>
                </a:solidFill>
                <a:latin typeface="Poppins"/>
                <a:ea typeface="Poppins"/>
                <a:cs typeface="Poppins"/>
                <a:sym typeface="Poppins"/>
              </a:rPr>
              <a:t>Ligaya by mrld</a:t>
            </a:r>
            <a:endParaRPr sz="2100" b="1">
              <a:solidFill>
                <a:schemeClr val="lt1"/>
              </a:solidFill>
              <a:latin typeface="Poppins"/>
              <a:ea typeface="Poppins"/>
              <a:cs typeface="Poppins"/>
              <a:sym typeface="Poppins"/>
            </a:endParaRPr>
          </a:p>
          <a:p>
            <a:pPr marL="0" lvl="0" indent="0" algn="l" rtl="0">
              <a:lnSpc>
                <a:spcPct val="140000"/>
              </a:lnSpc>
              <a:spcBef>
                <a:spcPts val="0"/>
              </a:spcBef>
              <a:spcAft>
                <a:spcPts val="0"/>
              </a:spcAft>
              <a:buNone/>
            </a:pPr>
            <a:endParaRPr sz="2100">
              <a:solidFill>
                <a:schemeClr val="lt1"/>
              </a:solidFill>
              <a:latin typeface="Poppins"/>
              <a:ea typeface="Poppins"/>
              <a:cs typeface="Poppins"/>
              <a:sym typeface="Poppins"/>
            </a:endParaRPr>
          </a:p>
          <a:p>
            <a:pPr marL="0" lvl="0" indent="0" algn="l" rtl="0">
              <a:lnSpc>
                <a:spcPct val="140000"/>
              </a:lnSpc>
              <a:spcBef>
                <a:spcPts val="0"/>
              </a:spcBef>
              <a:spcAft>
                <a:spcPts val="0"/>
              </a:spcAft>
              <a:buNone/>
            </a:pPr>
            <a:r>
              <a:rPr lang="en-US" sz="2100">
                <a:solidFill>
                  <a:schemeClr val="lt1"/>
                </a:solidFill>
                <a:latin typeface="Poppins"/>
                <a:ea typeface="Poppins"/>
                <a:cs typeface="Poppins"/>
                <a:sym typeface="Poppins"/>
              </a:rPr>
              <a:t>Using </a:t>
            </a:r>
            <a:r>
              <a:rPr lang="en-US" sz="2100" b="1">
                <a:solidFill>
                  <a:srgbClr val="00FF00"/>
                </a:solidFill>
                <a:latin typeface="Poppins"/>
                <a:ea typeface="Poppins"/>
                <a:cs typeface="Poppins"/>
                <a:sym typeface="Poppins"/>
              </a:rPr>
              <a:t>cosine distance</a:t>
            </a:r>
            <a:r>
              <a:rPr lang="en-US" sz="2100">
                <a:solidFill>
                  <a:schemeClr val="lt1"/>
                </a:solidFill>
                <a:latin typeface="Poppins"/>
                <a:ea typeface="Poppins"/>
                <a:cs typeface="Poppins"/>
                <a:sym typeface="Poppins"/>
              </a:rPr>
              <a:t>, seed track’s similarity was then calculated against other songs based on the audio features and the predicted genre probabilities.</a:t>
            </a:r>
            <a:endParaRPr sz="2100" b="1">
              <a:solidFill>
                <a:srgbClr val="05FD01"/>
              </a:solidFill>
              <a:latin typeface="Poppins"/>
              <a:ea typeface="Poppins"/>
              <a:cs typeface="Poppins"/>
              <a:sym typeface="Poppins"/>
            </a:endParaRPr>
          </a:p>
        </p:txBody>
      </p:sp>
      <p:pic>
        <p:nvPicPr>
          <p:cNvPr id="1259" name="Google Shape;1259;g293fea96845_0_375"/>
          <p:cNvPicPr preferRelativeResize="0"/>
          <p:nvPr/>
        </p:nvPicPr>
        <p:blipFill>
          <a:blip r:embed="rId4">
            <a:alphaModFix/>
          </a:blip>
          <a:stretch>
            <a:fillRect/>
          </a:stretch>
        </p:blipFill>
        <p:spPr>
          <a:xfrm>
            <a:off x="13810975" y="3584100"/>
            <a:ext cx="3777300" cy="3777300"/>
          </a:xfrm>
          <a:prstGeom prst="roundRect">
            <a:avLst>
              <a:gd name="adj" fmla="val 16667"/>
            </a:avLst>
          </a:prstGeom>
          <a:noFill/>
          <a:ln>
            <a:noFill/>
          </a:ln>
          <a:effectLst>
            <a:outerShdw blurRad="342900" dist="114300" dir="5400000" algn="bl" rotWithShape="0">
              <a:srgbClr val="000000">
                <a:alpha val="20000"/>
              </a:srgbClr>
            </a:outerShdw>
          </a:effectLst>
        </p:spPr>
      </p:pic>
      <p:pic>
        <p:nvPicPr>
          <p:cNvPr id="1260" name="Google Shape;1260;g293fea96845_0_375"/>
          <p:cNvPicPr preferRelativeResize="0"/>
          <p:nvPr/>
        </p:nvPicPr>
        <p:blipFill>
          <a:blip r:embed="rId5">
            <a:alphaModFix/>
          </a:blip>
          <a:stretch>
            <a:fillRect/>
          </a:stretch>
        </p:blipFill>
        <p:spPr>
          <a:xfrm>
            <a:off x="10126075" y="2045900"/>
            <a:ext cx="4017300" cy="4017300"/>
          </a:xfrm>
          <a:prstGeom prst="roundRect">
            <a:avLst>
              <a:gd name="adj" fmla="val 16667"/>
            </a:avLst>
          </a:prstGeom>
          <a:noFill/>
          <a:ln>
            <a:noFill/>
          </a:ln>
          <a:effectLst>
            <a:outerShdw blurRad="342900" dist="114300" dir="5400000" algn="bl" rotWithShape="0">
              <a:srgbClr val="000000">
                <a:alpha val="20000"/>
              </a:srgbClr>
            </a:outerShdw>
          </a:effectLst>
        </p:spPr>
      </p:pic>
      <p:grpSp>
        <p:nvGrpSpPr>
          <p:cNvPr id="1261" name="Google Shape;1261;g293fea96845_0_375"/>
          <p:cNvGrpSpPr/>
          <p:nvPr/>
        </p:nvGrpSpPr>
        <p:grpSpPr>
          <a:xfrm>
            <a:off x="13082100" y="2351975"/>
            <a:ext cx="1761600" cy="572451"/>
            <a:chOff x="13082100" y="2351975"/>
            <a:chExt cx="1761600" cy="572451"/>
          </a:xfrm>
        </p:grpSpPr>
        <p:sp>
          <p:nvSpPr>
            <p:cNvPr id="1262" name="Google Shape;1262;g293fea96845_0_375"/>
            <p:cNvSpPr/>
            <p:nvPr/>
          </p:nvSpPr>
          <p:spPr>
            <a:xfrm>
              <a:off x="13082100" y="2372684"/>
              <a:ext cx="1761600" cy="551742"/>
            </a:xfrm>
            <a:custGeom>
              <a:avLst/>
              <a:gdLst/>
              <a:ahLst/>
              <a:cxnLst/>
              <a:rect l="l" t="t" r="r" b="b"/>
              <a:pathLst>
                <a:path w="1761600" h="293090" extrusionOk="0">
                  <a:moveTo>
                    <a:pt x="0" y="0"/>
                  </a:moveTo>
                  <a:lnTo>
                    <a:pt x="1761600" y="0"/>
                  </a:lnTo>
                  <a:lnTo>
                    <a:pt x="1761600" y="293090"/>
                  </a:lnTo>
                  <a:lnTo>
                    <a:pt x="0" y="293090"/>
                  </a:lnTo>
                  <a:lnTo>
                    <a:pt x="0" y="0"/>
                  </a:lnTo>
                  <a:close/>
                </a:path>
              </a:pathLst>
            </a:custGeom>
            <a:solidFill>
              <a:schemeClr val="dk1"/>
            </a:solidFill>
            <a:ln>
              <a:noFill/>
            </a:ln>
          </p:spPr>
          <p:txBody>
            <a:bodyPr/>
            <a:lstStyle/>
            <a:p>
              <a:endParaRPr lang="en-US"/>
            </a:p>
          </p:txBody>
        </p:sp>
        <p:sp>
          <p:nvSpPr>
            <p:cNvPr id="1263" name="Google Shape;1263;g293fea96845_0_375"/>
            <p:cNvSpPr txBox="1"/>
            <p:nvPr/>
          </p:nvSpPr>
          <p:spPr>
            <a:xfrm>
              <a:off x="13288150" y="2351975"/>
              <a:ext cx="15102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lt1"/>
                  </a:solidFill>
                  <a:latin typeface="Calibri"/>
                  <a:ea typeface="Calibri"/>
                  <a:cs typeface="Calibri"/>
                  <a:sym typeface="Calibri"/>
                </a:rPr>
                <a:t>0.000004</a:t>
              </a:r>
              <a:endParaRPr sz="2400" b="1">
                <a:solidFill>
                  <a:schemeClr val="lt1"/>
                </a:solidFill>
                <a:latin typeface="Calibri"/>
                <a:ea typeface="Calibri"/>
                <a:cs typeface="Calibri"/>
                <a:sym typeface="Calibri"/>
              </a:endParaRPr>
            </a:p>
          </p:txBody>
        </p:sp>
      </p:grpSp>
      <p:grpSp>
        <p:nvGrpSpPr>
          <p:cNvPr id="1264" name="Google Shape;1264;g293fea96845_0_375"/>
          <p:cNvGrpSpPr/>
          <p:nvPr/>
        </p:nvGrpSpPr>
        <p:grpSpPr>
          <a:xfrm>
            <a:off x="13019650" y="5695738"/>
            <a:ext cx="1761600" cy="572451"/>
            <a:chOff x="13082100" y="2351975"/>
            <a:chExt cx="1761600" cy="572451"/>
          </a:xfrm>
        </p:grpSpPr>
        <p:sp>
          <p:nvSpPr>
            <p:cNvPr id="1265" name="Google Shape;1265;g293fea96845_0_375"/>
            <p:cNvSpPr/>
            <p:nvPr/>
          </p:nvSpPr>
          <p:spPr>
            <a:xfrm>
              <a:off x="13082100" y="2372684"/>
              <a:ext cx="1761600" cy="551742"/>
            </a:xfrm>
            <a:custGeom>
              <a:avLst/>
              <a:gdLst/>
              <a:ahLst/>
              <a:cxnLst/>
              <a:rect l="l" t="t" r="r" b="b"/>
              <a:pathLst>
                <a:path w="1761600" h="293090" extrusionOk="0">
                  <a:moveTo>
                    <a:pt x="0" y="0"/>
                  </a:moveTo>
                  <a:lnTo>
                    <a:pt x="1761600" y="0"/>
                  </a:lnTo>
                  <a:lnTo>
                    <a:pt x="1761600" y="293090"/>
                  </a:lnTo>
                  <a:lnTo>
                    <a:pt x="0" y="293090"/>
                  </a:lnTo>
                  <a:lnTo>
                    <a:pt x="0" y="0"/>
                  </a:lnTo>
                  <a:close/>
                </a:path>
              </a:pathLst>
            </a:custGeom>
            <a:solidFill>
              <a:schemeClr val="dk1"/>
            </a:solidFill>
            <a:ln>
              <a:noFill/>
            </a:ln>
          </p:spPr>
          <p:txBody>
            <a:bodyPr/>
            <a:lstStyle/>
            <a:p>
              <a:endParaRPr lang="en-US"/>
            </a:p>
          </p:txBody>
        </p:sp>
        <p:sp>
          <p:nvSpPr>
            <p:cNvPr id="1266" name="Google Shape;1266;g293fea96845_0_375"/>
            <p:cNvSpPr txBox="1"/>
            <p:nvPr/>
          </p:nvSpPr>
          <p:spPr>
            <a:xfrm>
              <a:off x="13288150" y="2351975"/>
              <a:ext cx="15102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lt1"/>
                  </a:solidFill>
                  <a:latin typeface="Calibri"/>
                  <a:ea typeface="Calibri"/>
                  <a:cs typeface="Calibri"/>
                  <a:sym typeface="Calibri"/>
                </a:rPr>
                <a:t>0.000004</a:t>
              </a:r>
              <a:endParaRPr sz="2400" b="1">
                <a:solidFill>
                  <a:schemeClr val="lt1"/>
                </a:solidFill>
                <a:latin typeface="Calibri"/>
                <a:ea typeface="Calibri"/>
                <a:cs typeface="Calibri"/>
                <a:sym typeface="Calibri"/>
              </a:endParaRPr>
            </a:p>
          </p:txBody>
        </p:sp>
      </p:grpSp>
      <p:sp>
        <p:nvSpPr>
          <p:cNvPr id="1267" name="Google Shape;1267;g293fea96845_0_375"/>
          <p:cNvSpPr txBox="1"/>
          <p:nvPr/>
        </p:nvSpPr>
        <p:spPr>
          <a:xfrm>
            <a:off x="14295774" y="3000625"/>
            <a:ext cx="3460200" cy="30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000" i="1">
                <a:solidFill>
                  <a:srgbClr val="FFFFFF"/>
                </a:solidFill>
                <a:latin typeface="Poppins"/>
                <a:ea typeface="Poppins"/>
                <a:cs typeface="Poppins"/>
                <a:sym typeface="Poppins"/>
              </a:rPr>
              <a:t>December Avenue</a:t>
            </a:r>
            <a:endParaRPr i="1">
              <a:solidFill>
                <a:srgbClr val="FFFFFF"/>
              </a:solidFill>
            </a:endParaRPr>
          </a:p>
        </p:txBody>
      </p:sp>
      <p:grpSp>
        <p:nvGrpSpPr>
          <p:cNvPr id="1268" name="Google Shape;1268;g293fea96845_0_375"/>
          <p:cNvGrpSpPr/>
          <p:nvPr/>
        </p:nvGrpSpPr>
        <p:grpSpPr>
          <a:xfrm>
            <a:off x="9403974" y="5639550"/>
            <a:ext cx="7260600" cy="3648000"/>
            <a:chOff x="10013574" y="5639550"/>
            <a:chExt cx="7260600" cy="3648000"/>
          </a:xfrm>
        </p:grpSpPr>
        <p:pic>
          <p:nvPicPr>
            <p:cNvPr id="1269" name="Google Shape;1269;g293fea96845_0_375"/>
            <p:cNvPicPr preferRelativeResize="0"/>
            <p:nvPr/>
          </p:nvPicPr>
          <p:blipFill>
            <a:blip r:embed="rId6">
              <a:alphaModFix/>
            </a:blip>
            <a:stretch>
              <a:fillRect/>
            </a:stretch>
          </p:blipFill>
          <p:spPr>
            <a:xfrm>
              <a:off x="10013574" y="5639550"/>
              <a:ext cx="3648000" cy="3648000"/>
            </a:xfrm>
            <a:prstGeom prst="roundRect">
              <a:avLst>
                <a:gd name="adj" fmla="val 16667"/>
              </a:avLst>
            </a:prstGeom>
            <a:noFill/>
            <a:ln>
              <a:noFill/>
            </a:ln>
            <a:effectLst>
              <a:outerShdw blurRad="342900" dist="114300" dir="5400000" algn="bl" rotWithShape="0">
                <a:srgbClr val="000000">
                  <a:alpha val="20000"/>
                </a:srgbClr>
              </a:outerShdw>
            </a:effectLst>
          </p:spPr>
        </p:pic>
        <p:grpSp>
          <p:nvGrpSpPr>
            <p:cNvPr id="1270" name="Google Shape;1270;g293fea96845_0_375"/>
            <p:cNvGrpSpPr/>
            <p:nvPr/>
          </p:nvGrpSpPr>
          <p:grpSpPr>
            <a:xfrm>
              <a:off x="12703600" y="8580713"/>
              <a:ext cx="1761600" cy="572451"/>
              <a:chOff x="13082100" y="2351975"/>
              <a:chExt cx="1761600" cy="572451"/>
            </a:xfrm>
          </p:grpSpPr>
          <p:sp>
            <p:nvSpPr>
              <p:cNvPr id="1271" name="Google Shape;1271;g293fea96845_0_375"/>
              <p:cNvSpPr/>
              <p:nvPr/>
            </p:nvSpPr>
            <p:spPr>
              <a:xfrm>
                <a:off x="13082100" y="2372684"/>
                <a:ext cx="1761600" cy="551742"/>
              </a:xfrm>
              <a:custGeom>
                <a:avLst/>
                <a:gdLst/>
                <a:ahLst/>
                <a:cxnLst/>
                <a:rect l="l" t="t" r="r" b="b"/>
                <a:pathLst>
                  <a:path w="1761600" h="293090" extrusionOk="0">
                    <a:moveTo>
                      <a:pt x="0" y="0"/>
                    </a:moveTo>
                    <a:lnTo>
                      <a:pt x="1761600" y="0"/>
                    </a:lnTo>
                    <a:lnTo>
                      <a:pt x="1761600" y="293090"/>
                    </a:lnTo>
                    <a:lnTo>
                      <a:pt x="0" y="293090"/>
                    </a:lnTo>
                    <a:lnTo>
                      <a:pt x="0" y="0"/>
                    </a:lnTo>
                    <a:close/>
                  </a:path>
                </a:pathLst>
              </a:custGeom>
              <a:solidFill>
                <a:schemeClr val="dk1"/>
              </a:solidFill>
              <a:ln>
                <a:noFill/>
              </a:ln>
              <a:effectLst>
                <a:outerShdw blurRad="342900" dist="114300" dir="5400000" algn="bl" rotWithShape="0">
                  <a:srgbClr val="000000">
                    <a:alpha val="20000"/>
                  </a:srgbClr>
                </a:outerShdw>
              </a:effectLst>
            </p:spPr>
            <p:txBody>
              <a:bodyPr/>
              <a:lstStyle/>
              <a:p>
                <a:endParaRPr lang="en-US"/>
              </a:p>
            </p:txBody>
          </p:sp>
          <p:sp>
            <p:nvSpPr>
              <p:cNvPr id="1272" name="Google Shape;1272;g293fea96845_0_375"/>
              <p:cNvSpPr txBox="1"/>
              <p:nvPr/>
            </p:nvSpPr>
            <p:spPr>
              <a:xfrm>
                <a:off x="13288150" y="2351975"/>
                <a:ext cx="1510200" cy="419700"/>
              </a:xfrm>
              <a:prstGeom prst="rect">
                <a:avLst/>
              </a:prstGeom>
              <a:noFill/>
              <a:ln>
                <a:noFill/>
              </a:ln>
              <a:effectLst>
                <a:outerShdw blurRad="342900" dist="114300" dir="5400000" algn="bl" rotWithShape="0">
                  <a:srgbClr val="000000">
                    <a:alpha val="2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lt1"/>
                    </a:solidFill>
                    <a:latin typeface="Calibri"/>
                    <a:ea typeface="Calibri"/>
                    <a:cs typeface="Calibri"/>
                    <a:sym typeface="Calibri"/>
                  </a:rPr>
                  <a:t>0.000005</a:t>
                </a:r>
                <a:endParaRPr sz="2400" b="1">
                  <a:solidFill>
                    <a:schemeClr val="lt1"/>
                  </a:solidFill>
                  <a:latin typeface="Calibri"/>
                  <a:ea typeface="Calibri"/>
                  <a:cs typeface="Calibri"/>
                  <a:sym typeface="Calibri"/>
                </a:endParaRPr>
              </a:p>
            </p:txBody>
          </p:sp>
        </p:grpSp>
        <p:sp>
          <p:nvSpPr>
            <p:cNvPr id="1273" name="Google Shape;1273;g293fea96845_0_375"/>
            <p:cNvSpPr txBox="1"/>
            <p:nvPr/>
          </p:nvSpPr>
          <p:spPr>
            <a:xfrm>
              <a:off x="13813974" y="8120525"/>
              <a:ext cx="3460200" cy="307800"/>
            </a:xfrm>
            <a:prstGeom prst="rect">
              <a:avLst/>
            </a:prstGeom>
            <a:noFill/>
            <a:ln>
              <a:noFill/>
            </a:ln>
            <a:effectLst>
              <a:outerShdw blurRad="342900" dist="114300" dir="5400000" algn="bl" rotWithShape="0">
                <a:srgbClr val="000000">
                  <a:alpha val="20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000" i="1">
                  <a:solidFill>
                    <a:srgbClr val="FFFFFF"/>
                  </a:solidFill>
                  <a:latin typeface="Poppins"/>
                  <a:ea typeface="Poppins"/>
                  <a:cs typeface="Poppins"/>
                  <a:sym typeface="Poppins"/>
                </a:rPr>
                <a:t>Belle Mariano</a:t>
              </a:r>
              <a:endParaRPr i="1">
                <a:solidFill>
                  <a:srgbClr val="FFFFFF"/>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77"/>
        <p:cNvGrpSpPr/>
        <p:nvPr/>
      </p:nvGrpSpPr>
      <p:grpSpPr>
        <a:xfrm>
          <a:off x="0" y="0"/>
          <a:ext cx="0" cy="0"/>
          <a:chOff x="0" y="0"/>
          <a:chExt cx="0" cy="0"/>
        </a:xfrm>
      </p:grpSpPr>
      <p:cxnSp>
        <p:nvCxnSpPr>
          <p:cNvPr id="1278" name="Google Shape;1278;g28e0f27beca_2_50"/>
          <p:cNvCxnSpPr/>
          <p:nvPr/>
        </p:nvCxnSpPr>
        <p:spPr>
          <a:xfrm rot="10800000">
            <a:off x="8727875" y="1683325"/>
            <a:ext cx="15600" cy="7899900"/>
          </a:xfrm>
          <a:prstGeom prst="straightConnector1">
            <a:avLst/>
          </a:prstGeom>
          <a:noFill/>
          <a:ln w="9525" cap="flat" cmpd="sng">
            <a:solidFill>
              <a:schemeClr val="lt1"/>
            </a:solidFill>
            <a:prstDash val="dot"/>
            <a:round/>
            <a:headEnd type="none" w="sm" len="sm"/>
            <a:tailEnd type="none" w="sm" len="sm"/>
          </a:ln>
        </p:spPr>
      </p:cxnSp>
      <p:pic>
        <p:nvPicPr>
          <p:cNvPr id="1279" name="Google Shape;1279;g28e0f27beca_2_50"/>
          <p:cNvPicPr preferRelativeResize="0"/>
          <p:nvPr/>
        </p:nvPicPr>
        <p:blipFill>
          <a:blip r:embed="rId3">
            <a:alphaModFix amt="40000"/>
          </a:blip>
          <a:stretch>
            <a:fillRect/>
          </a:stretch>
        </p:blipFill>
        <p:spPr>
          <a:xfrm>
            <a:off x="11" y="0"/>
            <a:ext cx="18288000" cy="10287034"/>
          </a:xfrm>
          <a:prstGeom prst="rect">
            <a:avLst/>
          </a:prstGeom>
          <a:noFill/>
          <a:ln>
            <a:noFill/>
          </a:ln>
        </p:spPr>
      </p:pic>
      <p:pic>
        <p:nvPicPr>
          <p:cNvPr id="1280" name="Google Shape;1280;g28e0f27beca_2_50"/>
          <p:cNvPicPr preferRelativeResize="0"/>
          <p:nvPr/>
        </p:nvPicPr>
        <p:blipFill>
          <a:blip r:embed="rId3">
            <a:alphaModFix amt="40000"/>
          </a:blip>
          <a:stretch>
            <a:fillRect/>
          </a:stretch>
        </p:blipFill>
        <p:spPr>
          <a:xfrm>
            <a:off x="11" y="0"/>
            <a:ext cx="18288000" cy="10287034"/>
          </a:xfrm>
          <a:prstGeom prst="rect">
            <a:avLst/>
          </a:prstGeom>
          <a:noFill/>
          <a:ln>
            <a:noFill/>
          </a:ln>
        </p:spPr>
      </p:pic>
      <p:sp>
        <p:nvSpPr>
          <p:cNvPr id="1281" name="Google Shape;1281;g28e0f27beca_2_50"/>
          <p:cNvSpPr txBox="1"/>
          <p:nvPr/>
        </p:nvSpPr>
        <p:spPr>
          <a:xfrm rot="-463103">
            <a:off x="14280104" y="6359927"/>
            <a:ext cx="2515187" cy="215533"/>
          </a:xfrm>
          <a:prstGeom prst="rect">
            <a:avLst/>
          </a:prstGeom>
          <a:noFill/>
          <a:ln>
            <a:noFill/>
          </a:ln>
        </p:spPr>
        <p:txBody>
          <a:bodyPr spcFirstLastPara="1" wrap="square" lIns="0" tIns="0" rIns="0" bIns="0" anchor="t" anchorCtr="0">
            <a:spAutoFit/>
          </a:bodyPr>
          <a:lstStyle/>
          <a:p>
            <a:pPr marL="0" marR="0" lvl="0" indent="0" algn="ctr" rtl="0">
              <a:lnSpc>
                <a:spcPct val="140024"/>
              </a:lnSpc>
              <a:spcBef>
                <a:spcPts val="0"/>
              </a:spcBef>
              <a:spcAft>
                <a:spcPts val="0"/>
              </a:spcAft>
              <a:buNone/>
            </a:pPr>
            <a:endParaRPr/>
          </a:p>
        </p:txBody>
      </p:sp>
      <p:sp>
        <p:nvSpPr>
          <p:cNvPr id="1282" name="Google Shape;1282;g28e0f27beca_2_50"/>
          <p:cNvSpPr txBox="1"/>
          <p:nvPr/>
        </p:nvSpPr>
        <p:spPr>
          <a:xfrm>
            <a:off x="863702" y="825500"/>
            <a:ext cx="6121500" cy="231000"/>
          </a:xfrm>
          <a:prstGeom prst="rect">
            <a:avLst/>
          </a:prstGeom>
          <a:noFill/>
          <a:ln>
            <a:noFill/>
          </a:ln>
        </p:spPr>
        <p:txBody>
          <a:bodyPr spcFirstLastPara="1" wrap="square" lIns="0" tIns="0" rIns="0" bIns="0" anchor="t" anchorCtr="0">
            <a:spAutoFit/>
          </a:bodyPr>
          <a:lstStyle/>
          <a:p>
            <a:pPr marL="431801" marR="0" lvl="1" indent="-184150" algn="l" rtl="0">
              <a:lnSpc>
                <a:spcPct val="100000"/>
              </a:lnSpc>
              <a:spcBef>
                <a:spcPts val="0"/>
              </a:spcBef>
              <a:spcAft>
                <a:spcPts val="0"/>
              </a:spcAft>
              <a:buClr>
                <a:schemeClr val="lt1"/>
              </a:buClr>
              <a:buSzPts val="1500"/>
              <a:buChar char="•"/>
            </a:pPr>
            <a:r>
              <a:rPr lang="en-US" sz="1500">
                <a:solidFill>
                  <a:schemeClr val="lt1"/>
                </a:solidFill>
                <a:latin typeface="Poppins"/>
                <a:ea typeface="Poppins"/>
                <a:cs typeface="Poppins"/>
                <a:sym typeface="Poppins"/>
              </a:rPr>
              <a:t>Songs from PInoy artists with highest total streams </a:t>
            </a:r>
            <a:endParaRPr sz="900">
              <a:solidFill>
                <a:schemeClr val="lt1"/>
              </a:solidFill>
            </a:endParaRPr>
          </a:p>
        </p:txBody>
      </p:sp>
      <p:cxnSp>
        <p:nvCxnSpPr>
          <p:cNvPr id="1283" name="Google Shape;1283;g28e0f27beca_2_50"/>
          <p:cNvCxnSpPr/>
          <p:nvPr/>
        </p:nvCxnSpPr>
        <p:spPr>
          <a:xfrm>
            <a:off x="1028700" y="1320751"/>
            <a:ext cx="16230600" cy="0"/>
          </a:xfrm>
          <a:prstGeom prst="straightConnector1">
            <a:avLst/>
          </a:prstGeom>
          <a:noFill/>
          <a:ln w="9525" cap="flat" cmpd="sng">
            <a:solidFill>
              <a:schemeClr val="lt1"/>
            </a:solidFill>
            <a:prstDash val="solid"/>
            <a:round/>
            <a:headEnd type="none" w="sm" len="sm"/>
            <a:tailEnd type="none" w="sm" len="sm"/>
          </a:ln>
        </p:spPr>
      </p:cxnSp>
      <p:sp>
        <p:nvSpPr>
          <p:cNvPr id="1284" name="Google Shape;1284;g28e0f27beca_2_50"/>
          <p:cNvSpPr txBox="1"/>
          <p:nvPr/>
        </p:nvSpPr>
        <p:spPr>
          <a:xfrm>
            <a:off x="13496146" y="825500"/>
            <a:ext cx="4270800" cy="307800"/>
          </a:xfrm>
          <a:prstGeom prst="rect">
            <a:avLst/>
          </a:prstGeom>
          <a:noFill/>
          <a:ln>
            <a:noFill/>
          </a:ln>
        </p:spPr>
        <p:txBody>
          <a:bodyPr spcFirstLastPara="1" wrap="square" lIns="0" tIns="0" rIns="0" bIns="0" anchor="t" anchorCtr="0">
            <a:spAutoFit/>
          </a:bodyPr>
          <a:lstStyle/>
          <a:p>
            <a:pPr marL="914400" marR="0" lvl="0" indent="0" algn="l" rtl="0">
              <a:lnSpc>
                <a:spcPct val="100000"/>
              </a:lnSpc>
              <a:spcBef>
                <a:spcPts val="0"/>
              </a:spcBef>
              <a:spcAft>
                <a:spcPts val="0"/>
              </a:spcAft>
              <a:buNone/>
            </a:pPr>
            <a:r>
              <a:rPr lang="en-US" sz="2000" i="1">
                <a:solidFill>
                  <a:srgbClr val="FFFFFF"/>
                </a:solidFill>
                <a:latin typeface="Poppins"/>
                <a:ea typeface="Poppins"/>
                <a:cs typeface="Poppins"/>
                <a:sym typeface="Poppins"/>
              </a:rPr>
              <a:t>from charts to hearts</a:t>
            </a:r>
            <a:endParaRPr i="1">
              <a:solidFill>
                <a:srgbClr val="FFFFFF"/>
              </a:solidFill>
            </a:endParaRPr>
          </a:p>
        </p:txBody>
      </p:sp>
      <p:sp>
        <p:nvSpPr>
          <p:cNvPr id="1285" name="Google Shape;1285;g28e0f27beca_2_50"/>
          <p:cNvSpPr/>
          <p:nvPr/>
        </p:nvSpPr>
        <p:spPr>
          <a:xfrm>
            <a:off x="7199089" y="2045900"/>
            <a:ext cx="1761600" cy="293090"/>
          </a:xfrm>
          <a:custGeom>
            <a:avLst/>
            <a:gdLst/>
            <a:ahLst/>
            <a:cxnLst/>
            <a:rect l="l" t="t" r="r" b="b"/>
            <a:pathLst>
              <a:path w="1761600" h="293090" extrusionOk="0">
                <a:moveTo>
                  <a:pt x="0" y="0"/>
                </a:moveTo>
                <a:lnTo>
                  <a:pt x="1761600" y="0"/>
                </a:lnTo>
                <a:lnTo>
                  <a:pt x="1761600" y="293090"/>
                </a:lnTo>
                <a:lnTo>
                  <a:pt x="0" y="293090"/>
                </a:lnTo>
                <a:lnTo>
                  <a:pt x="0" y="0"/>
                </a:lnTo>
                <a:close/>
              </a:path>
            </a:pathLst>
          </a:custGeom>
          <a:solidFill>
            <a:srgbClr val="6AA84E"/>
          </a:solidFill>
          <a:ln>
            <a:noFill/>
          </a:ln>
        </p:spPr>
        <p:txBody>
          <a:bodyPr/>
          <a:lstStyle/>
          <a:p>
            <a:endParaRPr lang="en-US"/>
          </a:p>
        </p:txBody>
      </p:sp>
      <p:sp>
        <p:nvSpPr>
          <p:cNvPr id="1286" name="Google Shape;1286;g28e0f27beca_2_50"/>
          <p:cNvSpPr txBox="1"/>
          <p:nvPr/>
        </p:nvSpPr>
        <p:spPr>
          <a:xfrm>
            <a:off x="1028700" y="2415200"/>
            <a:ext cx="7500600" cy="3210300"/>
          </a:xfrm>
          <a:prstGeom prst="rect">
            <a:avLst/>
          </a:prstGeom>
          <a:noFill/>
          <a:ln>
            <a:noFill/>
          </a:ln>
        </p:spPr>
        <p:txBody>
          <a:bodyPr spcFirstLastPara="1" wrap="square" lIns="0" tIns="0" rIns="0" bIns="0" anchor="t" anchorCtr="0">
            <a:spAutoFit/>
          </a:bodyPr>
          <a:lstStyle/>
          <a:p>
            <a:pPr marL="0" marR="0" lvl="0" indent="0" algn="l" rtl="0">
              <a:lnSpc>
                <a:spcPct val="108000"/>
              </a:lnSpc>
              <a:spcBef>
                <a:spcPts val="0"/>
              </a:spcBef>
              <a:spcAft>
                <a:spcPts val="0"/>
              </a:spcAft>
              <a:buNone/>
            </a:pPr>
            <a:r>
              <a:rPr lang="en-US" sz="6600" b="1">
                <a:solidFill>
                  <a:srgbClr val="00FF00"/>
                </a:solidFill>
                <a:latin typeface="Poppins"/>
                <a:ea typeface="Poppins"/>
                <a:cs typeface="Poppins"/>
                <a:sym typeface="Poppins"/>
              </a:rPr>
              <a:t>Include in</a:t>
            </a:r>
            <a:endParaRPr sz="6600" b="1">
              <a:solidFill>
                <a:srgbClr val="FFFFFF"/>
              </a:solidFill>
              <a:latin typeface="Poppins"/>
              <a:ea typeface="Poppins"/>
              <a:cs typeface="Poppins"/>
              <a:sym typeface="Poppins"/>
            </a:endParaRPr>
          </a:p>
          <a:p>
            <a:pPr marL="0" marR="0" lvl="0" indent="0" algn="l" rtl="0">
              <a:lnSpc>
                <a:spcPct val="108000"/>
              </a:lnSpc>
              <a:spcBef>
                <a:spcPts val="0"/>
              </a:spcBef>
              <a:spcAft>
                <a:spcPts val="0"/>
              </a:spcAft>
              <a:buNone/>
            </a:pPr>
            <a:r>
              <a:rPr lang="en-US" sz="6600" b="1">
                <a:solidFill>
                  <a:srgbClr val="FFFFFF"/>
                </a:solidFill>
                <a:latin typeface="Poppins"/>
                <a:ea typeface="Poppins"/>
                <a:cs typeface="Poppins"/>
                <a:sym typeface="Poppins"/>
              </a:rPr>
              <a:t>playlists with</a:t>
            </a:r>
            <a:endParaRPr sz="6600" b="1">
              <a:solidFill>
                <a:srgbClr val="FFFFFF"/>
              </a:solidFill>
              <a:latin typeface="Poppins"/>
              <a:ea typeface="Poppins"/>
              <a:cs typeface="Poppins"/>
              <a:sym typeface="Poppins"/>
            </a:endParaRPr>
          </a:p>
          <a:p>
            <a:pPr marL="0" marR="0" lvl="0" indent="0" algn="l" rtl="0">
              <a:lnSpc>
                <a:spcPct val="108000"/>
              </a:lnSpc>
              <a:spcBef>
                <a:spcPts val="0"/>
              </a:spcBef>
              <a:spcAft>
                <a:spcPts val="0"/>
              </a:spcAft>
              <a:buNone/>
            </a:pPr>
            <a:r>
              <a:rPr lang="en-US" sz="6600" b="1">
                <a:solidFill>
                  <a:srgbClr val="FFFFFF"/>
                </a:solidFill>
                <a:latin typeface="Poppins"/>
                <a:ea typeface="Poppins"/>
                <a:cs typeface="Poppins"/>
                <a:sym typeface="Poppins"/>
              </a:rPr>
              <a:t>top pinoy artists</a:t>
            </a:r>
            <a:endParaRPr sz="6600" b="1">
              <a:solidFill>
                <a:srgbClr val="FFFFFF"/>
              </a:solidFill>
              <a:latin typeface="Poppins"/>
              <a:ea typeface="Poppins"/>
              <a:cs typeface="Poppins"/>
              <a:sym typeface="Poppins"/>
            </a:endParaRPr>
          </a:p>
        </p:txBody>
      </p:sp>
      <p:sp>
        <p:nvSpPr>
          <p:cNvPr id="1287" name="Google Shape;1287;g28e0f27beca_2_50"/>
          <p:cNvSpPr txBox="1"/>
          <p:nvPr/>
        </p:nvSpPr>
        <p:spPr>
          <a:xfrm>
            <a:off x="1028700" y="6124975"/>
            <a:ext cx="6388200" cy="16008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2000" b="1">
                <a:solidFill>
                  <a:srgbClr val="05FD01"/>
                </a:solidFill>
                <a:latin typeface="Poppins"/>
                <a:ea typeface="Poppins"/>
                <a:cs typeface="Poppins"/>
                <a:sym typeface="Poppins"/>
              </a:rPr>
              <a:t>Recommender Engine  </a:t>
            </a:r>
            <a:r>
              <a:rPr lang="en-US" sz="2000">
                <a:solidFill>
                  <a:schemeClr val="lt1"/>
                </a:solidFill>
                <a:latin typeface="Poppins"/>
                <a:ea typeface="Poppins"/>
                <a:cs typeface="Poppins"/>
                <a:sym typeface="Poppins"/>
              </a:rPr>
              <a:t>using cosine distance and built on similar audio track features and predicted genre probabilities (genre trained with Random Forest Classifier)</a:t>
            </a:r>
            <a:endParaRPr sz="2000" b="1">
              <a:solidFill>
                <a:srgbClr val="05FD01"/>
              </a:solidFill>
              <a:latin typeface="Poppins"/>
              <a:ea typeface="Poppins"/>
              <a:cs typeface="Poppins"/>
              <a:sym typeface="Poppins"/>
            </a:endParaRPr>
          </a:p>
        </p:txBody>
      </p:sp>
      <p:sp>
        <p:nvSpPr>
          <p:cNvPr id="1288" name="Google Shape;1288;g28e0f27beca_2_50"/>
          <p:cNvSpPr/>
          <p:nvPr/>
        </p:nvSpPr>
        <p:spPr>
          <a:xfrm>
            <a:off x="863700" y="2045925"/>
            <a:ext cx="1510572" cy="374422"/>
          </a:xfrm>
          <a:custGeom>
            <a:avLst/>
            <a:gdLst/>
            <a:ahLst/>
            <a:cxnLst/>
            <a:rect l="l" t="t" r="r" b="b"/>
            <a:pathLst>
              <a:path w="1761600" h="293090" extrusionOk="0">
                <a:moveTo>
                  <a:pt x="0" y="0"/>
                </a:moveTo>
                <a:lnTo>
                  <a:pt x="1761600" y="0"/>
                </a:lnTo>
                <a:lnTo>
                  <a:pt x="1761600" y="293090"/>
                </a:lnTo>
                <a:lnTo>
                  <a:pt x="0" y="293090"/>
                </a:lnTo>
                <a:lnTo>
                  <a:pt x="0" y="0"/>
                </a:lnTo>
                <a:close/>
              </a:path>
            </a:pathLst>
          </a:custGeom>
          <a:solidFill>
            <a:schemeClr val="dk1"/>
          </a:solidFill>
          <a:ln>
            <a:noFill/>
          </a:ln>
        </p:spPr>
        <p:txBody>
          <a:bodyPr/>
          <a:lstStyle/>
          <a:p>
            <a:endParaRPr lang="en-US"/>
          </a:p>
        </p:txBody>
      </p:sp>
      <p:sp>
        <p:nvSpPr>
          <p:cNvPr id="1289" name="Google Shape;1289;g28e0f27beca_2_50"/>
          <p:cNvSpPr txBox="1"/>
          <p:nvPr/>
        </p:nvSpPr>
        <p:spPr>
          <a:xfrm>
            <a:off x="876300" y="2000750"/>
            <a:ext cx="1644300" cy="3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a:solidFill>
                  <a:srgbClr val="00FF00"/>
                </a:solidFill>
                <a:latin typeface="Poppins"/>
                <a:ea typeface="Poppins"/>
                <a:cs typeface="Poppins"/>
                <a:sym typeface="Poppins"/>
              </a:rPr>
              <a:t>OPTION D:</a:t>
            </a:r>
            <a:endParaRPr sz="1900" b="1">
              <a:solidFill>
                <a:srgbClr val="00FF00"/>
              </a:solidFill>
              <a:latin typeface="Poppins"/>
              <a:ea typeface="Poppins"/>
              <a:cs typeface="Poppins"/>
              <a:sym typeface="Poppins"/>
            </a:endParaRPr>
          </a:p>
        </p:txBody>
      </p:sp>
      <p:pic>
        <p:nvPicPr>
          <p:cNvPr id="1290" name="Google Shape;1290;g28e0f27beca_2_50"/>
          <p:cNvPicPr preferRelativeResize="0"/>
          <p:nvPr/>
        </p:nvPicPr>
        <p:blipFill>
          <a:blip r:embed="rId4">
            <a:alphaModFix/>
          </a:blip>
          <a:stretch>
            <a:fillRect/>
          </a:stretch>
        </p:blipFill>
        <p:spPr>
          <a:xfrm>
            <a:off x="8992845" y="1279600"/>
            <a:ext cx="8778579" cy="9163624"/>
          </a:xfrm>
          <a:prstGeom prst="rect">
            <a:avLst/>
          </a:prstGeom>
          <a:noFill/>
          <a:ln>
            <a:noFill/>
          </a:ln>
          <a:effectLst>
            <a:outerShdw blurRad="342900" dist="19050" dir="5400000" algn="bl" rotWithShape="0">
              <a:srgbClr val="000000">
                <a:alpha val="50000"/>
              </a:srgbClr>
            </a:outerShdw>
          </a:effectLst>
        </p:spPr>
      </p:pic>
      <p:pic>
        <p:nvPicPr>
          <p:cNvPr id="1291" name="Google Shape;1291;g28e0f27beca_2_50"/>
          <p:cNvPicPr preferRelativeResize="0"/>
          <p:nvPr/>
        </p:nvPicPr>
        <p:blipFill>
          <a:blip r:embed="rId5">
            <a:alphaModFix/>
          </a:blip>
          <a:stretch>
            <a:fillRect/>
          </a:stretch>
        </p:blipFill>
        <p:spPr>
          <a:xfrm>
            <a:off x="1028700" y="8712675"/>
            <a:ext cx="3192800" cy="798200"/>
          </a:xfrm>
          <a:prstGeom prst="rect">
            <a:avLst/>
          </a:prstGeom>
          <a:noFill/>
          <a:ln>
            <a:noFill/>
          </a:ln>
        </p:spPr>
      </p:pic>
      <p:sp>
        <p:nvSpPr>
          <p:cNvPr id="1292" name="Google Shape;1292;g28e0f27beca_2_50"/>
          <p:cNvSpPr txBox="1"/>
          <p:nvPr/>
        </p:nvSpPr>
        <p:spPr>
          <a:xfrm>
            <a:off x="4426751" y="8880925"/>
            <a:ext cx="3309900" cy="461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00">
                <a:solidFill>
                  <a:schemeClr val="lt1"/>
                </a:solidFill>
                <a:latin typeface="Poppins"/>
                <a:ea typeface="Poppins"/>
                <a:cs typeface="Poppins"/>
                <a:sym typeface="Poppins"/>
              </a:rPr>
              <a:t>Open your Spotify app and scan</a:t>
            </a:r>
            <a:endParaRPr sz="1500">
              <a:solidFill>
                <a:schemeClr val="lt1"/>
              </a:solidFill>
              <a:latin typeface="Poppins"/>
              <a:ea typeface="Poppins"/>
              <a:cs typeface="Poppins"/>
              <a:sym typeface="Poppins"/>
            </a:endParaRPr>
          </a:p>
          <a:p>
            <a:pPr marL="0" marR="0" lvl="0" indent="0" algn="l" rtl="0">
              <a:lnSpc>
                <a:spcPct val="100000"/>
              </a:lnSpc>
              <a:spcBef>
                <a:spcPts val="0"/>
              </a:spcBef>
              <a:spcAft>
                <a:spcPts val="0"/>
              </a:spcAft>
              <a:buNone/>
            </a:pPr>
            <a:r>
              <a:rPr lang="en-US" sz="1500">
                <a:solidFill>
                  <a:schemeClr val="lt1"/>
                </a:solidFill>
                <a:latin typeface="Poppins"/>
                <a:ea typeface="Poppins"/>
                <a:cs typeface="Poppins"/>
                <a:sym typeface="Poppins"/>
              </a:rPr>
              <a:t> this code to listen to our playlist!</a:t>
            </a:r>
            <a:endParaRPr sz="9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96"/>
        <p:cNvGrpSpPr/>
        <p:nvPr/>
      </p:nvGrpSpPr>
      <p:grpSpPr>
        <a:xfrm>
          <a:off x="0" y="0"/>
          <a:ext cx="0" cy="0"/>
          <a:chOff x="0" y="0"/>
          <a:chExt cx="0" cy="0"/>
        </a:xfrm>
      </p:grpSpPr>
      <p:pic>
        <p:nvPicPr>
          <p:cNvPr id="1297" name="Google Shape;1297;g293fea96845_0_334"/>
          <p:cNvPicPr preferRelativeResize="0"/>
          <p:nvPr/>
        </p:nvPicPr>
        <p:blipFill>
          <a:blip r:embed="rId3">
            <a:alphaModFix amt="40000"/>
          </a:blip>
          <a:stretch>
            <a:fillRect/>
          </a:stretch>
        </p:blipFill>
        <p:spPr>
          <a:xfrm>
            <a:off x="11" y="0"/>
            <a:ext cx="18288000" cy="10287034"/>
          </a:xfrm>
          <a:prstGeom prst="rect">
            <a:avLst/>
          </a:prstGeom>
          <a:noFill/>
          <a:ln>
            <a:noFill/>
          </a:ln>
        </p:spPr>
      </p:pic>
      <p:sp>
        <p:nvSpPr>
          <p:cNvPr id="1298" name="Google Shape;1298;g293fea96845_0_334"/>
          <p:cNvSpPr txBox="1"/>
          <p:nvPr/>
        </p:nvSpPr>
        <p:spPr>
          <a:xfrm>
            <a:off x="670288" y="468605"/>
            <a:ext cx="10260300" cy="2470800"/>
          </a:xfrm>
          <a:prstGeom prst="rect">
            <a:avLst/>
          </a:prstGeom>
          <a:noFill/>
          <a:ln>
            <a:noFill/>
          </a:ln>
        </p:spPr>
        <p:txBody>
          <a:bodyPr spcFirstLastPara="1" wrap="square" lIns="0" tIns="0" rIns="0" bIns="0" anchor="t" anchorCtr="0">
            <a:spAutoFit/>
          </a:bodyPr>
          <a:lstStyle/>
          <a:p>
            <a:pPr marL="0" marR="0" lvl="0" indent="0" algn="l" rtl="0">
              <a:lnSpc>
                <a:spcPct val="75000"/>
              </a:lnSpc>
              <a:spcBef>
                <a:spcPts val="0"/>
              </a:spcBef>
              <a:spcAft>
                <a:spcPts val="0"/>
              </a:spcAft>
              <a:buNone/>
            </a:pPr>
            <a:r>
              <a:rPr lang="en-US" sz="11352">
                <a:solidFill>
                  <a:schemeClr val="lt1"/>
                </a:solidFill>
                <a:latin typeface="Poppins SemiBold"/>
                <a:ea typeface="Poppins SemiBold"/>
                <a:cs typeface="Poppins SemiBold"/>
                <a:sym typeface="Poppins SemiBold"/>
              </a:rPr>
              <a:t>IN</a:t>
            </a:r>
            <a:endParaRPr sz="11352">
              <a:solidFill>
                <a:schemeClr val="lt1"/>
              </a:solidFill>
              <a:latin typeface="Poppins SemiBold"/>
              <a:ea typeface="Poppins SemiBold"/>
              <a:cs typeface="Poppins SemiBold"/>
              <a:sym typeface="Poppins SemiBold"/>
            </a:endParaRPr>
          </a:p>
          <a:p>
            <a:pPr marL="0" marR="0" lvl="0" indent="0" algn="l" rtl="0">
              <a:lnSpc>
                <a:spcPct val="75000"/>
              </a:lnSpc>
              <a:spcBef>
                <a:spcPts val="0"/>
              </a:spcBef>
              <a:spcAft>
                <a:spcPts val="0"/>
              </a:spcAft>
              <a:buNone/>
            </a:pPr>
            <a:r>
              <a:rPr lang="en-US" sz="10052">
                <a:solidFill>
                  <a:schemeClr val="lt1"/>
                </a:solidFill>
                <a:latin typeface="Poppins SemiBold"/>
                <a:ea typeface="Poppins SemiBold"/>
                <a:cs typeface="Poppins SemiBold"/>
                <a:sym typeface="Poppins SemiBold"/>
              </a:rPr>
              <a:t>SUMMARY</a:t>
            </a:r>
            <a:endParaRPr sz="200">
              <a:solidFill>
                <a:schemeClr val="lt1"/>
              </a:solidFill>
              <a:latin typeface="Poppins SemiBold"/>
              <a:ea typeface="Poppins SemiBold"/>
              <a:cs typeface="Poppins SemiBold"/>
              <a:sym typeface="Poppins SemiBold"/>
            </a:endParaRPr>
          </a:p>
        </p:txBody>
      </p:sp>
      <p:grpSp>
        <p:nvGrpSpPr>
          <p:cNvPr id="1299" name="Google Shape;1299;g293fea96845_0_334"/>
          <p:cNvGrpSpPr/>
          <p:nvPr/>
        </p:nvGrpSpPr>
        <p:grpSpPr>
          <a:xfrm>
            <a:off x="842584" y="3760075"/>
            <a:ext cx="11463480" cy="680400"/>
            <a:chOff x="842587" y="3455272"/>
            <a:chExt cx="14847144" cy="680400"/>
          </a:xfrm>
        </p:grpSpPr>
        <p:sp>
          <p:nvSpPr>
            <p:cNvPr id="1300" name="Google Shape;1300;g293fea96845_0_334"/>
            <p:cNvSpPr txBox="1"/>
            <p:nvPr/>
          </p:nvSpPr>
          <p:spPr>
            <a:xfrm>
              <a:off x="842587" y="3455272"/>
              <a:ext cx="1922400" cy="641100"/>
            </a:xfrm>
            <a:prstGeom prst="rect">
              <a:avLst/>
            </a:prstGeom>
            <a:noFill/>
            <a:ln>
              <a:noFill/>
            </a:ln>
          </p:spPr>
          <p:txBody>
            <a:bodyPr spcFirstLastPara="1" wrap="square" lIns="0" tIns="0" rIns="0" bIns="0" anchor="t" anchorCtr="0">
              <a:spAutoFit/>
            </a:bodyPr>
            <a:lstStyle/>
            <a:p>
              <a:pPr marL="0" marR="0" lvl="0" indent="0" algn="l" rtl="0">
                <a:lnSpc>
                  <a:spcPct val="82984"/>
                </a:lnSpc>
                <a:spcBef>
                  <a:spcPts val="0"/>
                </a:spcBef>
                <a:spcAft>
                  <a:spcPts val="0"/>
                </a:spcAft>
                <a:buNone/>
              </a:pPr>
              <a:r>
                <a:rPr lang="en-US" sz="5019" i="0" u="none" strike="noStrike" cap="none">
                  <a:solidFill>
                    <a:srgbClr val="05FD01"/>
                  </a:solidFill>
                  <a:latin typeface="Poppins Medium"/>
                  <a:ea typeface="Poppins Medium"/>
                  <a:cs typeface="Poppins Medium"/>
                  <a:sym typeface="Poppins Medium"/>
                </a:rPr>
                <a:t>01.</a:t>
              </a:r>
              <a:endParaRPr>
                <a:solidFill>
                  <a:srgbClr val="05FD01"/>
                </a:solidFill>
                <a:latin typeface="Poppins Medium"/>
                <a:ea typeface="Poppins Medium"/>
                <a:cs typeface="Poppins Medium"/>
                <a:sym typeface="Poppins Medium"/>
              </a:endParaRPr>
            </a:p>
          </p:txBody>
        </p:sp>
        <p:sp>
          <p:nvSpPr>
            <p:cNvPr id="1301" name="Google Shape;1301;g293fea96845_0_334"/>
            <p:cNvSpPr txBox="1"/>
            <p:nvPr/>
          </p:nvSpPr>
          <p:spPr>
            <a:xfrm>
              <a:off x="2400631" y="3455272"/>
              <a:ext cx="13289100" cy="680400"/>
            </a:xfrm>
            <a:prstGeom prst="rect">
              <a:avLst/>
            </a:prstGeom>
            <a:noFill/>
            <a:ln>
              <a:noFill/>
            </a:ln>
          </p:spPr>
          <p:txBody>
            <a:bodyPr spcFirstLastPara="1" wrap="square" lIns="0" tIns="0" rIns="0" bIns="0" anchor="t" anchorCtr="0">
              <a:spAutoFit/>
            </a:bodyPr>
            <a:lstStyle/>
            <a:p>
              <a:pPr marL="0" marR="0" lvl="0" indent="0" algn="just" rtl="0">
                <a:lnSpc>
                  <a:spcPct val="121002"/>
                </a:lnSpc>
                <a:spcBef>
                  <a:spcPts val="0"/>
                </a:spcBef>
                <a:spcAft>
                  <a:spcPts val="0"/>
                </a:spcAft>
                <a:buNone/>
              </a:pPr>
              <a:r>
                <a:rPr lang="en-US" sz="2000">
                  <a:solidFill>
                    <a:schemeClr val="lt1"/>
                  </a:solidFill>
                </a:rPr>
                <a:t>Strategically </a:t>
              </a:r>
              <a:r>
                <a:rPr lang="en-US" sz="2000" b="1">
                  <a:solidFill>
                    <a:srgbClr val="05FD01"/>
                  </a:solidFill>
                </a:rPr>
                <a:t>scatter mrld events/trends </a:t>
              </a:r>
              <a:r>
                <a:rPr lang="en-US" sz="2000">
                  <a:solidFill>
                    <a:schemeClr val="lt1"/>
                  </a:solidFill>
                </a:rPr>
                <a:t>(concerts, music videos,  Wish 107.5, Tiktok, etc.)</a:t>
              </a:r>
              <a:r>
                <a:rPr lang="en-US" sz="2000" b="1">
                  <a:solidFill>
                    <a:srgbClr val="05FD01"/>
                  </a:solidFill>
                </a:rPr>
                <a:t> </a:t>
              </a:r>
              <a:r>
                <a:rPr lang="en-US" sz="2000">
                  <a:solidFill>
                    <a:schemeClr val="lt1"/>
                  </a:solidFill>
                </a:rPr>
                <a:t>to counter dips in streams. This prolongs the life of a song on the charts. </a:t>
              </a:r>
              <a:endParaRPr sz="2000">
                <a:solidFill>
                  <a:schemeClr val="lt1"/>
                </a:solidFill>
              </a:endParaRPr>
            </a:p>
          </p:txBody>
        </p:sp>
      </p:grpSp>
      <p:pic>
        <p:nvPicPr>
          <p:cNvPr id="1302" name="Google Shape;1302;g293fea96845_0_334"/>
          <p:cNvPicPr preferRelativeResize="0"/>
          <p:nvPr/>
        </p:nvPicPr>
        <p:blipFill rotWithShape="1">
          <a:blip r:embed="rId4">
            <a:alphaModFix/>
          </a:blip>
          <a:srcRect l="36629" r="16791"/>
          <a:stretch/>
        </p:blipFill>
        <p:spPr>
          <a:xfrm>
            <a:off x="13603763" y="1856400"/>
            <a:ext cx="4174764" cy="5975350"/>
          </a:xfrm>
          <a:prstGeom prst="rect">
            <a:avLst/>
          </a:prstGeom>
          <a:noFill/>
          <a:ln>
            <a:noFill/>
          </a:ln>
          <a:effectLst>
            <a:reflection stA="40000" endPos="30000" dist="133350" dir="5400000" fadeDir="5400012" sy="-100000" algn="bl" rotWithShape="0"/>
          </a:effectLst>
        </p:spPr>
      </p:pic>
      <p:sp>
        <p:nvSpPr>
          <p:cNvPr id="1303" name="Google Shape;1303;g293fea96845_0_334"/>
          <p:cNvSpPr/>
          <p:nvPr/>
        </p:nvSpPr>
        <p:spPr>
          <a:xfrm rot="5400000">
            <a:off x="16676245" y="1428789"/>
            <a:ext cx="466575" cy="943064"/>
          </a:xfrm>
          <a:custGeom>
            <a:avLst/>
            <a:gdLst/>
            <a:ahLst/>
            <a:cxnLst/>
            <a:rect l="l" t="t" r="r" b="b"/>
            <a:pathLst>
              <a:path w="314722" h="773003" extrusionOk="0">
                <a:moveTo>
                  <a:pt x="0" y="0"/>
                </a:moveTo>
                <a:lnTo>
                  <a:pt x="314722" y="0"/>
                </a:lnTo>
                <a:lnTo>
                  <a:pt x="314722" y="773003"/>
                </a:lnTo>
                <a:lnTo>
                  <a:pt x="0" y="773003"/>
                </a:lnTo>
                <a:close/>
              </a:path>
            </a:pathLst>
          </a:custGeom>
          <a:solidFill>
            <a:srgbClr val="6AA84F"/>
          </a:solidFill>
          <a:ln>
            <a:noFill/>
          </a:ln>
        </p:spPr>
        <p:txBody>
          <a:bodyPr/>
          <a:lstStyle/>
          <a:p>
            <a:endParaRPr lang="en-US"/>
          </a:p>
        </p:txBody>
      </p:sp>
      <p:grpSp>
        <p:nvGrpSpPr>
          <p:cNvPr id="1304" name="Google Shape;1304;g293fea96845_0_334"/>
          <p:cNvGrpSpPr/>
          <p:nvPr/>
        </p:nvGrpSpPr>
        <p:grpSpPr>
          <a:xfrm>
            <a:off x="13118749" y="3756650"/>
            <a:ext cx="4025723" cy="5202600"/>
            <a:chOff x="9534421" y="3271525"/>
            <a:chExt cx="5915831" cy="7309076"/>
          </a:xfrm>
        </p:grpSpPr>
        <p:sp>
          <p:nvSpPr>
            <p:cNvPr id="1305" name="Google Shape;1305;g293fea96845_0_334"/>
            <p:cNvSpPr txBox="1"/>
            <p:nvPr/>
          </p:nvSpPr>
          <p:spPr>
            <a:xfrm>
              <a:off x="9534421" y="3271525"/>
              <a:ext cx="1944600" cy="1902600"/>
            </a:xfrm>
            <a:prstGeom prst="rect">
              <a:avLst/>
            </a:prstGeom>
            <a:noFill/>
            <a:ln>
              <a:noFill/>
            </a:ln>
          </p:spPr>
          <p:txBody>
            <a:bodyPr spcFirstLastPara="1" wrap="square" lIns="0" tIns="0" rIns="0" bIns="0" anchor="t" anchorCtr="0">
              <a:spAutoFit/>
            </a:bodyPr>
            <a:lstStyle/>
            <a:p>
              <a:pPr marL="0" marR="0" lvl="0" indent="0" algn="l" rtl="0">
                <a:lnSpc>
                  <a:spcPct val="87998"/>
                </a:lnSpc>
                <a:spcBef>
                  <a:spcPts val="0"/>
                </a:spcBef>
                <a:spcAft>
                  <a:spcPts val="0"/>
                </a:spcAft>
                <a:buNone/>
              </a:pPr>
              <a:r>
                <a:rPr lang="en-US" sz="9999" b="1">
                  <a:solidFill>
                    <a:srgbClr val="6AA84E"/>
                  </a:solidFill>
                  <a:latin typeface="Poppins"/>
                  <a:ea typeface="Poppins"/>
                  <a:cs typeface="Poppins"/>
                  <a:sym typeface="Poppins"/>
                </a:rPr>
                <a:t>m</a:t>
              </a:r>
              <a:endParaRPr>
                <a:solidFill>
                  <a:srgbClr val="6AA84E"/>
                </a:solidFill>
              </a:endParaRPr>
            </a:p>
          </p:txBody>
        </p:sp>
        <p:sp>
          <p:nvSpPr>
            <p:cNvPr id="1306" name="Google Shape;1306;g293fea96845_0_334"/>
            <p:cNvSpPr txBox="1"/>
            <p:nvPr/>
          </p:nvSpPr>
          <p:spPr>
            <a:xfrm>
              <a:off x="11018757" y="5001899"/>
              <a:ext cx="2241300" cy="1902600"/>
            </a:xfrm>
            <a:prstGeom prst="rect">
              <a:avLst/>
            </a:prstGeom>
            <a:noFill/>
            <a:ln>
              <a:noFill/>
            </a:ln>
          </p:spPr>
          <p:txBody>
            <a:bodyPr spcFirstLastPara="1" wrap="square" lIns="0" tIns="0" rIns="0" bIns="0" anchor="t" anchorCtr="0">
              <a:spAutoFit/>
            </a:bodyPr>
            <a:lstStyle/>
            <a:p>
              <a:pPr marL="0" marR="0" lvl="0" indent="0" algn="l" rtl="0">
                <a:lnSpc>
                  <a:spcPct val="87998"/>
                </a:lnSpc>
                <a:spcBef>
                  <a:spcPts val="0"/>
                </a:spcBef>
                <a:spcAft>
                  <a:spcPts val="0"/>
                </a:spcAft>
                <a:buNone/>
              </a:pPr>
              <a:r>
                <a:rPr lang="en-US" sz="9999" b="1">
                  <a:solidFill>
                    <a:srgbClr val="6AA84E"/>
                  </a:solidFill>
                  <a:latin typeface="Poppins"/>
                  <a:ea typeface="Poppins"/>
                  <a:cs typeface="Poppins"/>
                  <a:sym typeface="Poppins"/>
                </a:rPr>
                <a:t>r</a:t>
              </a:r>
              <a:endParaRPr>
                <a:solidFill>
                  <a:srgbClr val="6AA84E"/>
                </a:solidFill>
              </a:endParaRPr>
            </a:p>
          </p:txBody>
        </p:sp>
        <p:sp>
          <p:nvSpPr>
            <p:cNvPr id="1307" name="Google Shape;1307;g293fea96845_0_334"/>
            <p:cNvSpPr txBox="1"/>
            <p:nvPr/>
          </p:nvSpPr>
          <p:spPr>
            <a:xfrm>
              <a:off x="12766095" y="6788801"/>
              <a:ext cx="1659600" cy="1902600"/>
            </a:xfrm>
            <a:prstGeom prst="rect">
              <a:avLst/>
            </a:prstGeom>
            <a:noFill/>
            <a:ln>
              <a:noFill/>
            </a:ln>
          </p:spPr>
          <p:txBody>
            <a:bodyPr spcFirstLastPara="1" wrap="square" lIns="0" tIns="0" rIns="0" bIns="0" anchor="t" anchorCtr="0">
              <a:spAutoFit/>
            </a:bodyPr>
            <a:lstStyle/>
            <a:p>
              <a:pPr marL="0" marR="0" lvl="0" indent="0" algn="l" rtl="0">
                <a:lnSpc>
                  <a:spcPct val="87998"/>
                </a:lnSpc>
                <a:spcBef>
                  <a:spcPts val="0"/>
                </a:spcBef>
                <a:spcAft>
                  <a:spcPts val="0"/>
                </a:spcAft>
                <a:buNone/>
              </a:pPr>
              <a:r>
                <a:rPr lang="en-US" sz="9999" b="1">
                  <a:solidFill>
                    <a:srgbClr val="6AA84E"/>
                  </a:solidFill>
                  <a:latin typeface="Poppins"/>
                  <a:ea typeface="Poppins"/>
                  <a:cs typeface="Poppins"/>
                  <a:sym typeface="Poppins"/>
                </a:rPr>
                <a:t>l</a:t>
              </a:r>
              <a:endParaRPr>
                <a:solidFill>
                  <a:srgbClr val="6AA84E"/>
                </a:solidFill>
              </a:endParaRPr>
            </a:p>
          </p:txBody>
        </p:sp>
        <p:sp>
          <p:nvSpPr>
            <p:cNvPr id="1308" name="Google Shape;1308;g293fea96845_0_334"/>
            <p:cNvSpPr txBox="1"/>
            <p:nvPr/>
          </p:nvSpPr>
          <p:spPr>
            <a:xfrm>
              <a:off x="13790652" y="8678001"/>
              <a:ext cx="1659600" cy="1902600"/>
            </a:xfrm>
            <a:prstGeom prst="rect">
              <a:avLst/>
            </a:prstGeom>
            <a:noFill/>
            <a:ln>
              <a:noFill/>
            </a:ln>
          </p:spPr>
          <p:txBody>
            <a:bodyPr spcFirstLastPara="1" wrap="square" lIns="0" tIns="0" rIns="0" bIns="0" anchor="t" anchorCtr="0">
              <a:spAutoFit/>
            </a:bodyPr>
            <a:lstStyle/>
            <a:p>
              <a:pPr marL="0" marR="0" lvl="0" indent="0" algn="l" rtl="0">
                <a:lnSpc>
                  <a:spcPct val="87998"/>
                </a:lnSpc>
                <a:spcBef>
                  <a:spcPts val="0"/>
                </a:spcBef>
                <a:spcAft>
                  <a:spcPts val="0"/>
                </a:spcAft>
                <a:buNone/>
              </a:pPr>
              <a:r>
                <a:rPr lang="en-US" sz="9999" b="1">
                  <a:solidFill>
                    <a:srgbClr val="6AA84E"/>
                  </a:solidFill>
                  <a:latin typeface="Poppins"/>
                  <a:ea typeface="Poppins"/>
                  <a:cs typeface="Poppins"/>
                  <a:sym typeface="Poppins"/>
                </a:rPr>
                <a:t>d</a:t>
              </a:r>
              <a:endParaRPr>
                <a:solidFill>
                  <a:srgbClr val="6AA84E"/>
                </a:solidFill>
              </a:endParaRPr>
            </a:p>
          </p:txBody>
        </p:sp>
      </p:grpSp>
      <p:cxnSp>
        <p:nvCxnSpPr>
          <p:cNvPr id="1309" name="Google Shape;1309;g293fea96845_0_334"/>
          <p:cNvCxnSpPr/>
          <p:nvPr/>
        </p:nvCxnSpPr>
        <p:spPr>
          <a:xfrm rot="10800000" flipH="1">
            <a:off x="2888725" y="1320675"/>
            <a:ext cx="14370600" cy="28200"/>
          </a:xfrm>
          <a:prstGeom prst="straightConnector1">
            <a:avLst/>
          </a:prstGeom>
          <a:noFill/>
          <a:ln w="9525" cap="flat" cmpd="sng">
            <a:solidFill>
              <a:schemeClr val="lt1"/>
            </a:solidFill>
            <a:prstDash val="dash"/>
            <a:round/>
            <a:headEnd type="none" w="sm" len="sm"/>
            <a:tailEnd type="none" w="sm" len="sm"/>
          </a:ln>
        </p:spPr>
      </p:cxnSp>
      <p:sp>
        <p:nvSpPr>
          <p:cNvPr id="1310" name="Google Shape;1310;g293fea96845_0_334"/>
          <p:cNvSpPr txBox="1"/>
          <p:nvPr/>
        </p:nvSpPr>
        <p:spPr>
          <a:xfrm>
            <a:off x="13496146" y="825500"/>
            <a:ext cx="4270800" cy="307800"/>
          </a:xfrm>
          <a:prstGeom prst="rect">
            <a:avLst/>
          </a:prstGeom>
          <a:noFill/>
          <a:ln>
            <a:noFill/>
          </a:ln>
        </p:spPr>
        <p:txBody>
          <a:bodyPr spcFirstLastPara="1" wrap="square" lIns="0" tIns="0" rIns="0" bIns="0" anchor="t" anchorCtr="0">
            <a:spAutoFit/>
          </a:bodyPr>
          <a:lstStyle/>
          <a:p>
            <a:pPr marL="914400" marR="0" lvl="0" indent="0" algn="l" rtl="0">
              <a:lnSpc>
                <a:spcPct val="100000"/>
              </a:lnSpc>
              <a:spcBef>
                <a:spcPts val="0"/>
              </a:spcBef>
              <a:spcAft>
                <a:spcPts val="0"/>
              </a:spcAft>
              <a:buNone/>
            </a:pPr>
            <a:r>
              <a:rPr lang="en-US" sz="2000" i="1">
                <a:solidFill>
                  <a:srgbClr val="FFFFFF"/>
                </a:solidFill>
                <a:latin typeface="Poppins"/>
                <a:ea typeface="Poppins"/>
                <a:cs typeface="Poppins"/>
                <a:sym typeface="Poppins"/>
              </a:rPr>
              <a:t>from charts to hearts</a:t>
            </a:r>
            <a:endParaRPr i="1">
              <a:solidFill>
                <a:srgbClr val="FFFFFF"/>
              </a:solidFill>
            </a:endParaRPr>
          </a:p>
        </p:txBody>
      </p:sp>
      <p:grpSp>
        <p:nvGrpSpPr>
          <p:cNvPr id="1311" name="Google Shape;1311;g293fea96845_0_334"/>
          <p:cNvGrpSpPr/>
          <p:nvPr/>
        </p:nvGrpSpPr>
        <p:grpSpPr>
          <a:xfrm>
            <a:off x="842584" y="5252750"/>
            <a:ext cx="11555437" cy="680400"/>
            <a:chOff x="842587" y="3455272"/>
            <a:chExt cx="14966244" cy="680400"/>
          </a:xfrm>
        </p:grpSpPr>
        <p:sp>
          <p:nvSpPr>
            <p:cNvPr id="1312" name="Google Shape;1312;g293fea96845_0_334"/>
            <p:cNvSpPr txBox="1"/>
            <p:nvPr/>
          </p:nvSpPr>
          <p:spPr>
            <a:xfrm>
              <a:off x="842587" y="3455272"/>
              <a:ext cx="1922400" cy="641100"/>
            </a:xfrm>
            <a:prstGeom prst="rect">
              <a:avLst/>
            </a:prstGeom>
            <a:noFill/>
            <a:ln>
              <a:noFill/>
            </a:ln>
          </p:spPr>
          <p:txBody>
            <a:bodyPr spcFirstLastPara="1" wrap="square" lIns="0" tIns="0" rIns="0" bIns="0" anchor="t" anchorCtr="0">
              <a:spAutoFit/>
            </a:bodyPr>
            <a:lstStyle/>
            <a:p>
              <a:pPr marL="0" marR="0" lvl="0" indent="0" algn="l" rtl="0">
                <a:lnSpc>
                  <a:spcPct val="82984"/>
                </a:lnSpc>
                <a:spcBef>
                  <a:spcPts val="0"/>
                </a:spcBef>
                <a:spcAft>
                  <a:spcPts val="0"/>
                </a:spcAft>
                <a:buNone/>
              </a:pPr>
              <a:r>
                <a:rPr lang="en-US" sz="5019" i="0" u="none" strike="noStrike" cap="none">
                  <a:solidFill>
                    <a:srgbClr val="05FD01"/>
                  </a:solidFill>
                  <a:latin typeface="Poppins Medium"/>
                  <a:ea typeface="Poppins Medium"/>
                  <a:cs typeface="Poppins Medium"/>
                  <a:sym typeface="Poppins Medium"/>
                </a:rPr>
                <a:t>0</a:t>
              </a:r>
              <a:r>
                <a:rPr lang="en-US" sz="5019">
                  <a:solidFill>
                    <a:srgbClr val="05FD01"/>
                  </a:solidFill>
                  <a:latin typeface="Poppins Medium"/>
                  <a:ea typeface="Poppins Medium"/>
                  <a:cs typeface="Poppins Medium"/>
                  <a:sym typeface="Poppins Medium"/>
                </a:rPr>
                <a:t>2</a:t>
              </a:r>
              <a:r>
                <a:rPr lang="en-US" sz="5019" i="0" u="none" strike="noStrike" cap="none">
                  <a:solidFill>
                    <a:srgbClr val="05FD01"/>
                  </a:solidFill>
                  <a:latin typeface="Poppins Medium"/>
                  <a:ea typeface="Poppins Medium"/>
                  <a:cs typeface="Poppins Medium"/>
                  <a:sym typeface="Poppins Medium"/>
                </a:rPr>
                <a:t>.</a:t>
              </a:r>
              <a:endParaRPr>
                <a:solidFill>
                  <a:srgbClr val="05FD01"/>
                </a:solidFill>
                <a:latin typeface="Poppins Medium"/>
                <a:ea typeface="Poppins Medium"/>
                <a:cs typeface="Poppins Medium"/>
                <a:sym typeface="Poppins Medium"/>
              </a:endParaRPr>
            </a:p>
          </p:txBody>
        </p:sp>
        <p:sp>
          <p:nvSpPr>
            <p:cNvPr id="1313" name="Google Shape;1313;g293fea96845_0_334"/>
            <p:cNvSpPr txBox="1"/>
            <p:nvPr/>
          </p:nvSpPr>
          <p:spPr>
            <a:xfrm>
              <a:off x="2400631" y="3455272"/>
              <a:ext cx="13408200" cy="680400"/>
            </a:xfrm>
            <a:prstGeom prst="rect">
              <a:avLst/>
            </a:prstGeom>
            <a:noFill/>
            <a:ln>
              <a:noFill/>
            </a:ln>
          </p:spPr>
          <p:txBody>
            <a:bodyPr spcFirstLastPara="1" wrap="square" lIns="0" tIns="0" rIns="0" bIns="0" anchor="t" anchorCtr="0">
              <a:spAutoFit/>
            </a:bodyPr>
            <a:lstStyle/>
            <a:p>
              <a:pPr marL="0" marR="0" lvl="0" indent="0" algn="l" rtl="0">
                <a:lnSpc>
                  <a:spcPct val="121002"/>
                </a:lnSpc>
                <a:spcBef>
                  <a:spcPts val="0"/>
                </a:spcBef>
                <a:spcAft>
                  <a:spcPts val="0"/>
                </a:spcAft>
                <a:buNone/>
              </a:pPr>
              <a:r>
                <a:rPr lang="en-US" sz="2000" b="1">
                  <a:solidFill>
                    <a:srgbClr val="05FD01"/>
                  </a:solidFill>
                </a:rPr>
                <a:t>Decrease loudness, speechiness, acousticness and instrumentalness</a:t>
              </a:r>
              <a:r>
                <a:rPr lang="en-US" sz="2000">
                  <a:solidFill>
                    <a:schemeClr val="lt1"/>
                  </a:solidFill>
                </a:rPr>
                <a:t> of mrld songs. To mimic the audio features of top pinoy songs.</a:t>
              </a:r>
              <a:endParaRPr sz="2000">
                <a:solidFill>
                  <a:schemeClr val="lt1"/>
                </a:solidFill>
              </a:endParaRPr>
            </a:p>
          </p:txBody>
        </p:sp>
      </p:grpSp>
      <p:grpSp>
        <p:nvGrpSpPr>
          <p:cNvPr id="1314" name="Google Shape;1314;g293fea96845_0_334"/>
          <p:cNvGrpSpPr/>
          <p:nvPr/>
        </p:nvGrpSpPr>
        <p:grpSpPr>
          <a:xfrm>
            <a:off x="842584" y="6734275"/>
            <a:ext cx="10260395" cy="756603"/>
            <a:chOff x="842587" y="3455272"/>
            <a:chExt cx="13288946" cy="756603"/>
          </a:xfrm>
        </p:grpSpPr>
        <p:sp>
          <p:nvSpPr>
            <p:cNvPr id="1315" name="Google Shape;1315;g293fea96845_0_334"/>
            <p:cNvSpPr txBox="1"/>
            <p:nvPr/>
          </p:nvSpPr>
          <p:spPr>
            <a:xfrm>
              <a:off x="842587" y="3455272"/>
              <a:ext cx="1922400" cy="641100"/>
            </a:xfrm>
            <a:prstGeom prst="rect">
              <a:avLst/>
            </a:prstGeom>
            <a:noFill/>
            <a:ln>
              <a:noFill/>
            </a:ln>
          </p:spPr>
          <p:txBody>
            <a:bodyPr spcFirstLastPara="1" wrap="square" lIns="0" tIns="0" rIns="0" bIns="0" anchor="t" anchorCtr="0">
              <a:spAutoFit/>
            </a:bodyPr>
            <a:lstStyle/>
            <a:p>
              <a:pPr marL="0" marR="0" lvl="0" indent="0" algn="l" rtl="0">
                <a:lnSpc>
                  <a:spcPct val="82984"/>
                </a:lnSpc>
                <a:spcBef>
                  <a:spcPts val="0"/>
                </a:spcBef>
                <a:spcAft>
                  <a:spcPts val="0"/>
                </a:spcAft>
                <a:buNone/>
              </a:pPr>
              <a:r>
                <a:rPr lang="en-US" sz="5019" i="0" u="none" strike="noStrike" cap="none">
                  <a:solidFill>
                    <a:srgbClr val="05FD01"/>
                  </a:solidFill>
                  <a:latin typeface="Poppins Medium"/>
                  <a:ea typeface="Poppins Medium"/>
                  <a:cs typeface="Poppins Medium"/>
                  <a:sym typeface="Poppins Medium"/>
                </a:rPr>
                <a:t>0</a:t>
              </a:r>
              <a:r>
                <a:rPr lang="en-US" sz="5019">
                  <a:solidFill>
                    <a:srgbClr val="05FD01"/>
                  </a:solidFill>
                  <a:latin typeface="Poppins Medium"/>
                  <a:ea typeface="Poppins Medium"/>
                  <a:cs typeface="Poppins Medium"/>
                  <a:sym typeface="Poppins Medium"/>
                </a:rPr>
                <a:t>3</a:t>
              </a:r>
              <a:r>
                <a:rPr lang="en-US" sz="5019" i="0" u="none" strike="noStrike" cap="none">
                  <a:solidFill>
                    <a:srgbClr val="05FD01"/>
                  </a:solidFill>
                  <a:latin typeface="Poppins Medium"/>
                  <a:ea typeface="Poppins Medium"/>
                  <a:cs typeface="Poppins Medium"/>
                  <a:sym typeface="Poppins Medium"/>
                </a:rPr>
                <a:t>.</a:t>
              </a:r>
              <a:endParaRPr>
                <a:solidFill>
                  <a:srgbClr val="05FD01"/>
                </a:solidFill>
                <a:latin typeface="Poppins Medium"/>
                <a:ea typeface="Poppins Medium"/>
                <a:cs typeface="Poppins Medium"/>
                <a:sym typeface="Poppins Medium"/>
              </a:endParaRPr>
            </a:p>
          </p:txBody>
        </p:sp>
        <p:sp>
          <p:nvSpPr>
            <p:cNvPr id="1316" name="Google Shape;1316;g293fea96845_0_334"/>
            <p:cNvSpPr txBox="1"/>
            <p:nvPr/>
          </p:nvSpPr>
          <p:spPr>
            <a:xfrm>
              <a:off x="2400633" y="3531475"/>
              <a:ext cx="11730900" cy="680400"/>
            </a:xfrm>
            <a:prstGeom prst="rect">
              <a:avLst/>
            </a:prstGeom>
            <a:noFill/>
            <a:ln>
              <a:noFill/>
            </a:ln>
          </p:spPr>
          <p:txBody>
            <a:bodyPr spcFirstLastPara="1" wrap="square" lIns="0" tIns="0" rIns="0" bIns="0" anchor="t" anchorCtr="0">
              <a:spAutoFit/>
            </a:bodyPr>
            <a:lstStyle/>
            <a:p>
              <a:pPr marL="0" marR="0" lvl="0" indent="0" algn="l" rtl="0">
                <a:lnSpc>
                  <a:spcPct val="121002"/>
                </a:lnSpc>
                <a:spcBef>
                  <a:spcPts val="0"/>
                </a:spcBef>
                <a:spcAft>
                  <a:spcPts val="0"/>
                </a:spcAft>
                <a:buNone/>
              </a:pPr>
              <a:r>
                <a:rPr lang="en-US" sz="2000">
                  <a:solidFill>
                    <a:schemeClr val="lt1"/>
                  </a:solidFill>
                </a:rPr>
                <a:t>Take advantage of the popularity of mrld now and release songs within the 1st quarter of 2024. Also takes advantage of quiet season for top artists.</a:t>
              </a:r>
              <a:endParaRPr sz="2000">
                <a:solidFill>
                  <a:schemeClr val="lt1"/>
                </a:solidFill>
              </a:endParaRPr>
            </a:p>
          </p:txBody>
        </p:sp>
      </p:grpSp>
      <p:grpSp>
        <p:nvGrpSpPr>
          <p:cNvPr id="1317" name="Google Shape;1317;g293fea96845_0_334"/>
          <p:cNvGrpSpPr/>
          <p:nvPr/>
        </p:nvGrpSpPr>
        <p:grpSpPr>
          <a:xfrm>
            <a:off x="842584" y="8190825"/>
            <a:ext cx="10260395" cy="641100"/>
            <a:chOff x="842587" y="3760072"/>
            <a:chExt cx="13288946" cy="641100"/>
          </a:xfrm>
        </p:grpSpPr>
        <p:sp>
          <p:nvSpPr>
            <p:cNvPr id="1318" name="Google Shape;1318;g293fea96845_0_334"/>
            <p:cNvSpPr txBox="1"/>
            <p:nvPr/>
          </p:nvSpPr>
          <p:spPr>
            <a:xfrm>
              <a:off x="842587" y="3760072"/>
              <a:ext cx="1922400" cy="641100"/>
            </a:xfrm>
            <a:prstGeom prst="rect">
              <a:avLst/>
            </a:prstGeom>
            <a:noFill/>
            <a:ln>
              <a:noFill/>
            </a:ln>
          </p:spPr>
          <p:txBody>
            <a:bodyPr spcFirstLastPara="1" wrap="square" lIns="0" tIns="0" rIns="0" bIns="0" anchor="t" anchorCtr="0">
              <a:spAutoFit/>
            </a:bodyPr>
            <a:lstStyle/>
            <a:p>
              <a:pPr marL="0" marR="0" lvl="0" indent="0" algn="l" rtl="0">
                <a:lnSpc>
                  <a:spcPct val="82984"/>
                </a:lnSpc>
                <a:spcBef>
                  <a:spcPts val="0"/>
                </a:spcBef>
                <a:spcAft>
                  <a:spcPts val="0"/>
                </a:spcAft>
                <a:buNone/>
              </a:pPr>
              <a:r>
                <a:rPr lang="en-US" sz="5019" i="0" u="none" strike="noStrike" cap="none">
                  <a:solidFill>
                    <a:srgbClr val="05FD01"/>
                  </a:solidFill>
                  <a:latin typeface="Poppins Medium"/>
                  <a:ea typeface="Poppins Medium"/>
                  <a:cs typeface="Poppins Medium"/>
                  <a:sym typeface="Poppins Medium"/>
                </a:rPr>
                <a:t>0</a:t>
              </a:r>
              <a:r>
                <a:rPr lang="en-US" sz="5019">
                  <a:solidFill>
                    <a:srgbClr val="05FD01"/>
                  </a:solidFill>
                  <a:latin typeface="Poppins Medium"/>
                  <a:ea typeface="Poppins Medium"/>
                  <a:cs typeface="Poppins Medium"/>
                  <a:sym typeface="Poppins Medium"/>
                </a:rPr>
                <a:t>4</a:t>
              </a:r>
              <a:r>
                <a:rPr lang="en-US" sz="5019" i="0" u="none" strike="noStrike" cap="none">
                  <a:solidFill>
                    <a:srgbClr val="05FD01"/>
                  </a:solidFill>
                  <a:latin typeface="Poppins Medium"/>
                  <a:ea typeface="Poppins Medium"/>
                  <a:cs typeface="Poppins Medium"/>
                  <a:sym typeface="Poppins Medium"/>
                </a:rPr>
                <a:t>.</a:t>
              </a:r>
              <a:endParaRPr>
                <a:solidFill>
                  <a:srgbClr val="05FD01"/>
                </a:solidFill>
                <a:latin typeface="Poppins Medium"/>
                <a:ea typeface="Poppins Medium"/>
                <a:cs typeface="Poppins Medium"/>
                <a:sym typeface="Poppins Medium"/>
              </a:endParaRPr>
            </a:p>
          </p:txBody>
        </p:sp>
        <p:sp>
          <p:nvSpPr>
            <p:cNvPr id="1319" name="Google Shape;1319;g293fea96845_0_334"/>
            <p:cNvSpPr txBox="1"/>
            <p:nvPr/>
          </p:nvSpPr>
          <p:spPr>
            <a:xfrm>
              <a:off x="2400633" y="3912475"/>
              <a:ext cx="11730900" cy="307800"/>
            </a:xfrm>
            <a:prstGeom prst="rect">
              <a:avLst/>
            </a:prstGeom>
            <a:noFill/>
            <a:ln>
              <a:noFill/>
            </a:ln>
          </p:spPr>
          <p:txBody>
            <a:bodyPr spcFirstLastPara="1" wrap="square" lIns="0" tIns="0" rIns="0" bIns="0" anchor="t" anchorCtr="0">
              <a:spAutoFit/>
            </a:bodyPr>
            <a:lstStyle/>
            <a:p>
              <a:pPr marL="0" marR="0" lvl="0" indent="0" algn="l" rtl="0">
                <a:lnSpc>
                  <a:spcPct val="121002"/>
                </a:lnSpc>
                <a:spcBef>
                  <a:spcPts val="0"/>
                </a:spcBef>
                <a:spcAft>
                  <a:spcPts val="0"/>
                </a:spcAft>
                <a:buNone/>
              </a:pPr>
              <a:r>
                <a:rPr lang="en-US" sz="2000" b="1">
                  <a:solidFill>
                    <a:srgbClr val="05FD01"/>
                  </a:solidFill>
                </a:rPr>
                <a:t>Collaborate</a:t>
              </a:r>
              <a:r>
                <a:rPr lang="en-US" sz="2000">
                  <a:solidFill>
                    <a:schemeClr val="lt1"/>
                  </a:solidFill>
                </a:rPr>
                <a:t> on songs with December Avenue, Join the Club and Belle Mariano </a:t>
              </a:r>
              <a:endParaRPr sz="2000">
                <a:solidFill>
                  <a:schemeClr val="lt1"/>
                </a:solidFill>
              </a:endParaRPr>
            </a:p>
          </p:txBody>
        </p:sp>
      </p:grpSp>
      <p:sp>
        <p:nvSpPr>
          <p:cNvPr id="1320" name="Google Shape;1320;g293fea96845_0_334"/>
          <p:cNvSpPr txBox="1"/>
          <p:nvPr/>
        </p:nvSpPr>
        <p:spPr>
          <a:xfrm>
            <a:off x="16282559" y="9253675"/>
            <a:ext cx="1484400" cy="641100"/>
          </a:xfrm>
          <a:prstGeom prst="rect">
            <a:avLst/>
          </a:prstGeom>
          <a:noFill/>
          <a:ln>
            <a:noFill/>
          </a:ln>
        </p:spPr>
        <p:txBody>
          <a:bodyPr spcFirstLastPara="1" wrap="square" lIns="0" tIns="0" rIns="0" bIns="0" anchor="t" anchorCtr="0">
            <a:spAutoFit/>
          </a:bodyPr>
          <a:lstStyle/>
          <a:p>
            <a:pPr marL="0" marR="0" lvl="0" indent="0" algn="l" rtl="0">
              <a:lnSpc>
                <a:spcPct val="82984"/>
              </a:lnSpc>
              <a:spcBef>
                <a:spcPts val="0"/>
              </a:spcBef>
              <a:spcAft>
                <a:spcPts val="0"/>
              </a:spcAft>
              <a:buNone/>
            </a:pPr>
            <a:r>
              <a:rPr lang="en-US" sz="5019">
                <a:solidFill>
                  <a:srgbClr val="FFFFFF"/>
                </a:solidFill>
                <a:latin typeface="Poppins Medium"/>
                <a:ea typeface="Poppins Medium"/>
                <a:cs typeface="Poppins Medium"/>
                <a:sym typeface="Poppins Medium"/>
              </a:rPr>
              <a:t>&gt;&gt;&gt;</a:t>
            </a:r>
            <a:endParaRPr>
              <a:solidFill>
                <a:srgbClr val="FFFFFF"/>
              </a:solidFill>
              <a:latin typeface="Poppins Medium"/>
              <a:ea typeface="Poppins Medium"/>
              <a:cs typeface="Poppins Medium"/>
              <a:sym typeface="Poppi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g2930da36510_1_350"/>
          <p:cNvPicPr preferRelativeResize="0"/>
          <p:nvPr/>
        </p:nvPicPr>
        <p:blipFill>
          <a:blip r:embed="rId3">
            <a:alphaModFix amt="10000"/>
          </a:blip>
          <a:stretch>
            <a:fillRect/>
          </a:stretch>
        </p:blipFill>
        <p:spPr>
          <a:xfrm>
            <a:off x="11" y="-29800"/>
            <a:ext cx="18288000" cy="10287034"/>
          </a:xfrm>
          <a:prstGeom prst="rect">
            <a:avLst/>
          </a:prstGeom>
          <a:noFill/>
          <a:ln>
            <a:noFill/>
          </a:ln>
        </p:spPr>
      </p:pic>
      <p:sp>
        <p:nvSpPr>
          <p:cNvPr id="907" name="Google Shape;907;g2930da36510_1_350"/>
          <p:cNvSpPr/>
          <p:nvPr/>
        </p:nvSpPr>
        <p:spPr>
          <a:xfrm rot="5400000">
            <a:off x="5834576" y="-2294867"/>
            <a:ext cx="6676874" cy="19121181"/>
          </a:xfrm>
          <a:custGeom>
            <a:avLst/>
            <a:gdLst/>
            <a:ahLst/>
            <a:cxnLst/>
            <a:rect l="l" t="t" r="r" b="b"/>
            <a:pathLst>
              <a:path w="1395376" h="3996067" extrusionOk="0">
                <a:moveTo>
                  <a:pt x="0" y="0"/>
                </a:moveTo>
                <a:lnTo>
                  <a:pt x="1395376" y="0"/>
                </a:lnTo>
                <a:lnTo>
                  <a:pt x="1395376" y="3996067"/>
                </a:lnTo>
                <a:lnTo>
                  <a:pt x="0" y="3996067"/>
                </a:lnTo>
                <a:close/>
              </a:path>
            </a:pathLst>
          </a:custGeom>
          <a:solidFill>
            <a:srgbClr val="000000"/>
          </a:solidFill>
          <a:ln>
            <a:noFill/>
          </a:ln>
        </p:spPr>
        <p:txBody>
          <a:bodyPr/>
          <a:lstStyle/>
          <a:p>
            <a:endParaRPr lang="en-US"/>
          </a:p>
        </p:txBody>
      </p:sp>
      <p:pic>
        <p:nvPicPr>
          <p:cNvPr id="908" name="Google Shape;908;g2930da36510_1_350"/>
          <p:cNvPicPr preferRelativeResize="0"/>
          <p:nvPr/>
        </p:nvPicPr>
        <p:blipFill rotWithShape="1">
          <a:blip r:embed="rId4">
            <a:alphaModFix/>
          </a:blip>
          <a:srcRect t="3139" b="3148"/>
          <a:stretch/>
        </p:blipFill>
        <p:spPr>
          <a:xfrm>
            <a:off x="1253790" y="2222399"/>
            <a:ext cx="8604585" cy="8208694"/>
          </a:xfrm>
          <a:prstGeom prst="rect">
            <a:avLst/>
          </a:prstGeom>
          <a:noFill/>
          <a:ln>
            <a:noFill/>
          </a:ln>
        </p:spPr>
      </p:pic>
      <p:cxnSp>
        <p:nvCxnSpPr>
          <p:cNvPr id="909" name="Google Shape;909;g2930da36510_1_350"/>
          <p:cNvCxnSpPr/>
          <p:nvPr/>
        </p:nvCxnSpPr>
        <p:spPr>
          <a:xfrm>
            <a:off x="1028700" y="1320751"/>
            <a:ext cx="16230600" cy="0"/>
          </a:xfrm>
          <a:prstGeom prst="straightConnector1">
            <a:avLst/>
          </a:prstGeom>
          <a:noFill/>
          <a:ln w="9525" cap="flat" cmpd="sng">
            <a:solidFill>
              <a:srgbClr val="000000"/>
            </a:solidFill>
            <a:prstDash val="solid"/>
            <a:round/>
            <a:headEnd type="none" w="sm" len="sm"/>
            <a:tailEnd type="none" w="sm" len="sm"/>
          </a:ln>
        </p:spPr>
      </p:cxnSp>
      <p:sp>
        <p:nvSpPr>
          <p:cNvPr id="910" name="Google Shape;910;g2930da36510_1_350"/>
          <p:cNvSpPr txBox="1"/>
          <p:nvPr/>
        </p:nvSpPr>
        <p:spPr>
          <a:xfrm>
            <a:off x="863701" y="825500"/>
            <a:ext cx="5645100" cy="307800"/>
          </a:xfrm>
          <a:prstGeom prst="rect">
            <a:avLst/>
          </a:prstGeom>
          <a:noFill/>
          <a:ln>
            <a:noFill/>
          </a:ln>
        </p:spPr>
        <p:txBody>
          <a:bodyPr spcFirstLastPara="1" wrap="square" lIns="0" tIns="0" rIns="0" bIns="0" anchor="t" anchorCtr="0">
            <a:spAutoFit/>
          </a:bodyPr>
          <a:lstStyle/>
          <a:p>
            <a:pPr marL="431801" marR="0" lvl="1" indent="-215900" algn="l" rtl="0">
              <a:lnSpc>
                <a:spcPct val="100000"/>
              </a:lnSpc>
              <a:spcBef>
                <a:spcPts val="0"/>
              </a:spcBef>
              <a:spcAft>
                <a:spcPts val="0"/>
              </a:spcAft>
              <a:buClr>
                <a:srgbClr val="000000"/>
              </a:buClr>
              <a:buSzPts val="2000"/>
              <a:buChar char="•"/>
            </a:pPr>
            <a:r>
              <a:rPr lang="en-US" sz="2000">
                <a:latin typeface="Poppins"/>
                <a:ea typeface="Poppins"/>
                <a:cs typeface="Poppins"/>
                <a:sym typeface="Poppins"/>
              </a:rPr>
              <a:t>Getting to Know the Chosen Artist</a:t>
            </a:r>
            <a:endParaRPr/>
          </a:p>
        </p:txBody>
      </p:sp>
      <p:sp>
        <p:nvSpPr>
          <p:cNvPr id="911" name="Google Shape;911;g2930da36510_1_350"/>
          <p:cNvSpPr txBox="1"/>
          <p:nvPr/>
        </p:nvSpPr>
        <p:spPr>
          <a:xfrm>
            <a:off x="13496146" y="825500"/>
            <a:ext cx="4270800" cy="307800"/>
          </a:xfrm>
          <a:prstGeom prst="rect">
            <a:avLst/>
          </a:prstGeom>
          <a:noFill/>
          <a:ln>
            <a:noFill/>
          </a:ln>
        </p:spPr>
        <p:txBody>
          <a:bodyPr spcFirstLastPara="1" wrap="square" lIns="0" tIns="0" rIns="0" bIns="0" anchor="t" anchorCtr="0">
            <a:spAutoFit/>
          </a:bodyPr>
          <a:lstStyle/>
          <a:p>
            <a:pPr marL="914400" marR="0" lvl="0" indent="0" algn="l" rtl="0">
              <a:lnSpc>
                <a:spcPct val="100000"/>
              </a:lnSpc>
              <a:spcBef>
                <a:spcPts val="0"/>
              </a:spcBef>
              <a:spcAft>
                <a:spcPts val="0"/>
              </a:spcAft>
              <a:buNone/>
            </a:pPr>
            <a:r>
              <a:rPr lang="en-US" sz="2000" i="1">
                <a:latin typeface="Poppins"/>
                <a:ea typeface="Poppins"/>
                <a:cs typeface="Poppins"/>
                <a:sym typeface="Poppins"/>
              </a:rPr>
              <a:t>from charts to hearts</a:t>
            </a:r>
            <a:endParaRPr i="1"/>
          </a:p>
        </p:txBody>
      </p:sp>
      <p:sp>
        <p:nvSpPr>
          <p:cNvPr id="912" name="Google Shape;912;g2930da36510_1_350"/>
          <p:cNvSpPr txBox="1"/>
          <p:nvPr/>
        </p:nvSpPr>
        <p:spPr>
          <a:xfrm>
            <a:off x="10464900" y="2773775"/>
            <a:ext cx="8020800" cy="1077300"/>
          </a:xfrm>
          <a:prstGeom prst="rect">
            <a:avLst/>
          </a:prstGeom>
          <a:noFill/>
          <a:ln>
            <a:noFill/>
          </a:ln>
        </p:spPr>
        <p:txBody>
          <a:bodyPr spcFirstLastPara="1" wrap="square" lIns="0" tIns="0" rIns="0" bIns="0" anchor="t" anchorCtr="0">
            <a:spAutoFit/>
          </a:bodyPr>
          <a:lstStyle/>
          <a:p>
            <a:pPr marL="0" marR="0" lvl="0" indent="0" algn="l" rtl="0">
              <a:lnSpc>
                <a:spcPct val="108001"/>
              </a:lnSpc>
              <a:spcBef>
                <a:spcPts val="0"/>
              </a:spcBef>
              <a:spcAft>
                <a:spcPts val="0"/>
              </a:spcAft>
              <a:buNone/>
            </a:pPr>
            <a:r>
              <a:rPr lang="en-US" sz="6999" b="1">
                <a:solidFill>
                  <a:schemeClr val="dk1"/>
                </a:solidFill>
                <a:latin typeface="Poppins"/>
                <a:ea typeface="Poppins"/>
                <a:cs typeface="Poppins"/>
                <a:sym typeface="Poppins"/>
              </a:rPr>
              <a:t>getting to know</a:t>
            </a:r>
            <a:endParaRPr>
              <a:solidFill>
                <a:schemeClr val="dk1"/>
              </a:solidFill>
            </a:endParaRPr>
          </a:p>
        </p:txBody>
      </p:sp>
      <p:sp>
        <p:nvSpPr>
          <p:cNvPr id="913" name="Google Shape;913;g2930da36510_1_350"/>
          <p:cNvSpPr txBox="1"/>
          <p:nvPr/>
        </p:nvSpPr>
        <p:spPr>
          <a:xfrm>
            <a:off x="10464900" y="4117580"/>
            <a:ext cx="3759300" cy="477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400"/>
              <a:buFont typeface="Arial"/>
              <a:buNone/>
            </a:pPr>
            <a:r>
              <a:rPr lang="en-US" sz="2200" i="1">
                <a:solidFill>
                  <a:srgbClr val="FFFFFF"/>
                </a:solidFill>
                <a:latin typeface="Poppins"/>
                <a:ea typeface="Poppins"/>
                <a:cs typeface="Poppins"/>
                <a:sym typeface="Poppins"/>
              </a:rPr>
              <a:t>Meriel de Jesus</a:t>
            </a:r>
            <a:r>
              <a:rPr lang="en-US" sz="2400" i="1">
                <a:solidFill>
                  <a:srgbClr val="FFFFFF"/>
                </a:solidFill>
                <a:latin typeface="Poppins"/>
                <a:ea typeface="Poppins"/>
                <a:cs typeface="Poppins"/>
                <a:sym typeface="Poppins"/>
              </a:rPr>
              <a:t> </a:t>
            </a:r>
            <a:r>
              <a:rPr lang="en-US" sz="3100" b="1">
                <a:solidFill>
                  <a:srgbClr val="FFFFFF"/>
                </a:solidFill>
                <a:latin typeface="Poppins"/>
                <a:ea typeface="Poppins"/>
                <a:cs typeface="Poppins"/>
                <a:sym typeface="Poppins"/>
              </a:rPr>
              <a:t>|</a:t>
            </a:r>
            <a:r>
              <a:rPr lang="en-US" sz="2400">
                <a:solidFill>
                  <a:srgbClr val="FFFFFF"/>
                </a:solidFill>
                <a:latin typeface="Poppins"/>
                <a:ea typeface="Poppins"/>
                <a:cs typeface="Poppins"/>
                <a:sym typeface="Poppins"/>
              </a:rPr>
              <a:t> </a:t>
            </a:r>
            <a:r>
              <a:rPr lang="en-US" sz="2200">
                <a:solidFill>
                  <a:srgbClr val="FFFFFF"/>
                </a:solidFill>
                <a:latin typeface="Poppins"/>
                <a:ea typeface="Poppins"/>
                <a:cs typeface="Poppins"/>
                <a:sym typeface="Poppins"/>
              </a:rPr>
              <a:t>mrld</a:t>
            </a:r>
            <a:endParaRPr sz="2200" u="none" strike="noStrike" cap="none">
              <a:solidFill>
                <a:srgbClr val="FFFFFF"/>
              </a:solidFill>
              <a:latin typeface="Poppins"/>
              <a:ea typeface="Poppins"/>
              <a:cs typeface="Poppins"/>
              <a:sym typeface="Poppins"/>
            </a:endParaRPr>
          </a:p>
        </p:txBody>
      </p:sp>
      <p:grpSp>
        <p:nvGrpSpPr>
          <p:cNvPr id="914" name="Google Shape;914;g2930da36510_1_350"/>
          <p:cNvGrpSpPr/>
          <p:nvPr/>
        </p:nvGrpSpPr>
        <p:grpSpPr>
          <a:xfrm>
            <a:off x="10249139" y="7554249"/>
            <a:ext cx="7744411" cy="2440781"/>
            <a:chOff x="10249139" y="7554249"/>
            <a:chExt cx="7744411" cy="2440781"/>
          </a:xfrm>
        </p:grpSpPr>
        <p:sp>
          <p:nvSpPr>
            <p:cNvPr id="915" name="Google Shape;915;g2930da36510_1_350"/>
            <p:cNvSpPr/>
            <p:nvPr/>
          </p:nvSpPr>
          <p:spPr>
            <a:xfrm>
              <a:off x="10249139" y="7554249"/>
              <a:ext cx="1708547" cy="2440781"/>
            </a:xfrm>
            <a:custGeom>
              <a:avLst/>
              <a:gdLst/>
              <a:ahLst/>
              <a:cxnLst/>
              <a:rect l="l" t="t" r="r" b="b"/>
              <a:pathLst>
                <a:path w="4445000" h="6350000" extrusionOk="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rotWithShape="1">
              <a:blip r:embed="rId5">
                <a:alphaModFix amt="80000"/>
              </a:blip>
              <a:stretch>
                <a:fillRect l="-8309" r="-830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g2930da36510_1_350"/>
            <p:cNvSpPr txBox="1"/>
            <p:nvPr/>
          </p:nvSpPr>
          <p:spPr>
            <a:xfrm>
              <a:off x="12348450" y="8161550"/>
              <a:ext cx="5645100" cy="892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99" b="1" i="0" u="none" strike="noStrike" cap="none">
                  <a:solidFill>
                    <a:srgbClr val="FFFFFF"/>
                  </a:solidFill>
                  <a:latin typeface="Inter"/>
                  <a:ea typeface="Inter"/>
                  <a:cs typeface="Inter"/>
                  <a:sym typeface="Inter"/>
                </a:rPr>
                <a:t>An Art Gallery Could Never Be As Unique As You</a:t>
              </a:r>
              <a:endParaRPr/>
            </a:p>
          </p:txBody>
        </p:sp>
      </p:grpSp>
      <p:grpSp>
        <p:nvGrpSpPr>
          <p:cNvPr id="917" name="Google Shape;917;g2930da36510_1_350"/>
          <p:cNvGrpSpPr/>
          <p:nvPr/>
        </p:nvGrpSpPr>
        <p:grpSpPr>
          <a:xfrm>
            <a:off x="12111944" y="5491547"/>
            <a:ext cx="4726800" cy="1029530"/>
            <a:chOff x="12111944" y="5491547"/>
            <a:chExt cx="4726800" cy="1029530"/>
          </a:xfrm>
        </p:grpSpPr>
        <p:sp>
          <p:nvSpPr>
            <p:cNvPr id="918" name="Google Shape;918;g2930da36510_1_350"/>
            <p:cNvSpPr txBox="1"/>
            <p:nvPr/>
          </p:nvSpPr>
          <p:spPr>
            <a:xfrm>
              <a:off x="12111944" y="6094477"/>
              <a:ext cx="4726800" cy="426600"/>
            </a:xfrm>
            <a:prstGeom prst="rect">
              <a:avLst/>
            </a:prstGeom>
            <a:noFill/>
            <a:ln>
              <a:noFill/>
            </a:ln>
          </p:spPr>
          <p:txBody>
            <a:bodyPr spcFirstLastPara="1" wrap="square" lIns="0" tIns="0" rIns="0" bIns="0" anchor="t" anchorCtr="0">
              <a:spAutoFit/>
            </a:bodyPr>
            <a:lstStyle/>
            <a:p>
              <a:pPr marL="0" marR="0" lvl="0" indent="0" algn="l" rtl="0">
                <a:lnSpc>
                  <a:spcPct val="168001"/>
                </a:lnSpc>
                <a:spcBef>
                  <a:spcPts val="0"/>
                </a:spcBef>
                <a:spcAft>
                  <a:spcPts val="0"/>
                </a:spcAft>
                <a:buNone/>
              </a:pPr>
              <a:r>
                <a:rPr lang="en-US" sz="2572" b="0" i="0" u="none" strike="noStrike" cap="none">
                  <a:solidFill>
                    <a:srgbClr val="FFFFFF"/>
                  </a:solidFill>
                  <a:latin typeface="Poppins"/>
                  <a:ea typeface="Poppins"/>
                  <a:cs typeface="Poppins"/>
                  <a:sym typeface="Poppins"/>
                </a:rPr>
                <a:t>signed under</a:t>
              </a:r>
              <a:r>
                <a:rPr lang="en-US" sz="2772" b="0" i="0" u="none" strike="noStrike" cap="none">
                  <a:solidFill>
                    <a:srgbClr val="FFFFFF"/>
                  </a:solidFill>
                  <a:latin typeface="Poppins"/>
                  <a:ea typeface="Poppins"/>
                  <a:cs typeface="Poppins"/>
                  <a:sym typeface="Poppins"/>
                </a:rPr>
                <a:t> </a:t>
              </a:r>
              <a:r>
                <a:rPr lang="en-US" sz="2772" b="1" i="0" u="none" strike="noStrike" cap="none">
                  <a:solidFill>
                    <a:srgbClr val="84C184"/>
                  </a:solidFill>
                  <a:latin typeface="Poppins"/>
                  <a:ea typeface="Poppins"/>
                  <a:cs typeface="Poppins"/>
                  <a:sym typeface="Poppins"/>
                </a:rPr>
                <a:t>O/C Records</a:t>
              </a:r>
              <a:r>
                <a:rPr lang="en-US" sz="2772" b="1" i="0" u="none" strike="noStrike" cap="none">
                  <a:solidFill>
                    <a:srgbClr val="FFFFFF"/>
                  </a:solidFill>
                  <a:latin typeface="Poppins"/>
                  <a:ea typeface="Poppins"/>
                  <a:cs typeface="Poppins"/>
                  <a:sym typeface="Poppins"/>
                </a:rPr>
                <a:t> </a:t>
              </a:r>
              <a:endParaRPr/>
            </a:p>
          </p:txBody>
        </p:sp>
        <p:sp>
          <p:nvSpPr>
            <p:cNvPr id="919" name="Google Shape;919;g2930da36510_1_350"/>
            <p:cNvSpPr/>
            <p:nvPr/>
          </p:nvSpPr>
          <p:spPr>
            <a:xfrm>
              <a:off x="13010499" y="5491547"/>
              <a:ext cx="2929702" cy="672729"/>
            </a:xfrm>
            <a:custGeom>
              <a:avLst/>
              <a:gdLst/>
              <a:ahLst/>
              <a:cxnLst/>
              <a:rect l="l" t="t" r="r" b="b"/>
              <a:pathLst>
                <a:path w="3906269" h="896972" extrusionOk="0">
                  <a:moveTo>
                    <a:pt x="0" y="0"/>
                  </a:moveTo>
                  <a:lnTo>
                    <a:pt x="3906269" y="0"/>
                  </a:lnTo>
                  <a:lnTo>
                    <a:pt x="3906269" y="896972"/>
                  </a:lnTo>
                  <a:lnTo>
                    <a:pt x="0" y="896972"/>
                  </a:lnTo>
                  <a:lnTo>
                    <a:pt x="0" y="0"/>
                  </a:lnTo>
                  <a:close/>
                </a:path>
              </a:pathLst>
            </a:custGeom>
            <a:blipFill rotWithShape="1">
              <a:blip r:embed="rId6">
                <a:alphaModFix/>
              </a:blip>
              <a:stretch>
                <a:fillRect/>
              </a:stretch>
            </a:blipFill>
            <a:ln>
              <a:noFill/>
            </a:ln>
          </p:spPr>
          <p:txBody>
            <a:bodyPr/>
            <a:lstStyle/>
            <a:p>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24"/>
        <p:cNvGrpSpPr/>
        <p:nvPr/>
      </p:nvGrpSpPr>
      <p:grpSpPr>
        <a:xfrm>
          <a:off x="0" y="0"/>
          <a:ext cx="0" cy="0"/>
          <a:chOff x="0" y="0"/>
          <a:chExt cx="0" cy="0"/>
        </a:xfrm>
      </p:grpSpPr>
      <p:pic>
        <p:nvPicPr>
          <p:cNvPr id="1325" name="Google Shape;1325;g293fea96845_0_412"/>
          <p:cNvPicPr preferRelativeResize="0"/>
          <p:nvPr/>
        </p:nvPicPr>
        <p:blipFill>
          <a:blip r:embed="rId3">
            <a:alphaModFix amt="40000"/>
          </a:blip>
          <a:stretch>
            <a:fillRect/>
          </a:stretch>
        </p:blipFill>
        <p:spPr>
          <a:xfrm>
            <a:off x="11" y="0"/>
            <a:ext cx="18288000" cy="10287034"/>
          </a:xfrm>
          <a:prstGeom prst="rect">
            <a:avLst/>
          </a:prstGeom>
          <a:noFill/>
          <a:ln>
            <a:noFill/>
          </a:ln>
        </p:spPr>
      </p:pic>
      <p:sp>
        <p:nvSpPr>
          <p:cNvPr id="1326" name="Google Shape;1326;g293fea96845_0_412"/>
          <p:cNvSpPr txBox="1"/>
          <p:nvPr/>
        </p:nvSpPr>
        <p:spPr>
          <a:xfrm>
            <a:off x="670288" y="468605"/>
            <a:ext cx="10260300" cy="3786900"/>
          </a:xfrm>
          <a:prstGeom prst="rect">
            <a:avLst/>
          </a:prstGeom>
          <a:noFill/>
          <a:ln>
            <a:noFill/>
          </a:ln>
        </p:spPr>
        <p:txBody>
          <a:bodyPr spcFirstLastPara="1" wrap="square" lIns="0" tIns="0" rIns="0" bIns="0" anchor="t" anchorCtr="0">
            <a:spAutoFit/>
          </a:bodyPr>
          <a:lstStyle/>
          <a:p>
            <a:pPr marL="0" lvl="0" indent="0" algn="l" rtl="0">
              <a:lnSpc>
                <a:spcPct val="75000"/>
              </a:lnSpc>
              <a:spcBef>
                <a:spcPts val="0"/>
              </a:spcBef>
              <a:spcAft>
                <a:spcPts val="0"/>
              </a:spcAft>
              <a:buClr>
                <a:schemeClr val="dk1"/>
              </a:buClr>
              <a:buFont typeface="Arial"/>
              <a:buNone/>
            </a:pPr>
            <a:r>
              <a:rPr lang="en-US" sz="11352">
                <a:solidFill>
                  <a:schemeClr val="lt1"/>
                </a:solidFill>
                <a:latin typeface="Poppins SemiBold"/>
                <a:ea typeface="Poppins SemiBold"/>
                <a:cs typeface="Poppins SemiBold"/>
                <a:sym typeface="Poppins SemiBold"/>
              </a:rPr>
              <a:t>IN</a:t>
            </a:r>
            <a:endParaRPr sz="11352">
              <a:solidFill>
                <a:schemeClr val="lt1"/>
              </a:solidFill>
              <a:latin typeface="Poppins SemiBold"/>
              <a:ea typeface="Poppins SemiBold"/>
              <a:cs typeface="Poppins SemiBold"/>
              <a:sym typeface="Poppins SemiBold"/>
            </a:endParaRPr>
          </a:p>
          <a:p>
            <a:pPr marL="0" lvl="0" indent="0" algn="l" rtl="0">
              <a:lnSpc>
                <a:spcPct val="75000"/>
              </a:lnSpc>
              <a:spcBef>
                <a:spcPts val="0"/>
              </a:spcBef>
              <a:spcAft>
                <a:spcPts val="0"/>
              </a:spcAft>
              <a:buClr>
                <a:schemeClr val="dk1"/>
              </a:buClr>
              <a:buFont typeface="Arial"/>
              <a:buNone/>
            </a:pPr>
            <a:r>
              <a:rPr lang="en-US" sz="10000">
                <a:solidFill>
                  <a:schemeClr val="lt1"/>
                </a:solidFill>
                <a:latin typeface="Poppins SemiBold"/>
                <a:ea typeface="Poppins SemiBold"/>
                <a:cs typeface="Poppins SemiBold"/>
                <a:sym typeface="Poppins SemiBold"/>
              </a:rPr>
              <a:t>SUMMARY</a:t>
            </a:r>
            <a:endParaRPr sz="10000">
              <a:solidFill>
                <a:schemeClr val="lt1"/>
              </a:solidFill>
              <a:latin typeface="Poppins SemiBold"/>
              <a:ea typeface="Poppins SemiBold"/>
              <a:cs typeface="Poppins SemiBold"/>
              <a:sym typeface="Poppins SemiBold"/>
            </a:endParaRPr>
          </a:p>
          <a:p>
            <a:pPr marL="0" marR="0" lvl="0" indent="0" algn="l" rtl="0">
              <a:lnSpc>
                <a:spcPct val="75000"/>
              </a:lnSpc>
              <a:spcBef>
                <a:spcPts val="0"/>
              </a:spcBef>
              <a:spcAft>
                <a:spcPts val="0"/>
              </a:spcAft>
              <a:buNone/>
            </a:pPr>
            <a:endParaRPr sz="11452">
              <a:solidFill>
                <a:schemeClr val="lt1"/>
              </a:solidFill>
            </a:endParaRPr>
          </a:p>
        </p:txBody>
      </p:sp>
      <p:grpSp>
        <p:nvGrpSpPr>
          <p:cNvPr id="1327" name="Google Shape;1327;g293fea96845_0_412"/>
          <p:cNvGrpSpPr/>
          <p:nvPr/>
        </p:nvGrpSpPr>
        <p:grpSpPr>
          <a:xfrm>
            <a:off x="842584" y="5436475"/>
            <a:ext cx="11463480" cy="680400"/>
            <a:chOff x="842587" y="3455272"/>
            <a:chExt cx="14847144" cy="680400"/>
          </a:xfrm>
        </p:grpSpPr>
        <p:sp>
          <p:nvSpPr>
            <p:cNvPr id="1328" name="Google Shape;1328;g293fea96845_0_412"/>
            <p:cNvSpPr txBox="1"/>
            <p:nvPr/>
          </p:nvSpPr>
          <p:spPr>
            <a:xfrm>
              <a:off x="842587" y="3455272"/>
              <a:ext cx="1922400" cy="641100"/>
            </a:xfrm>
            <a:prstGeom prst="rect">
              <a:avLst/>
            </a:prstGeom>
            <a:noFill/>
            <a:ln>
              <a:noFill/>
            </a:ln>
          </p:spPr>
          <p:txBody>
            <a:bodyPr spcFirstLastPara="1" wrap="square" lIns="0" tIns="0" rIns="0" bIns="0" anchor="t" anchorCtr="0">
              <a:spAutoFit/>
            </a:bodyPr>
            <a:lstStyle/>
            <a:p>
              <a:pPr marL="0" marR="0" lvl="0" indent="0" algn="l" rtl="0">
                <a:lnSpc>
                  <a:spcPct val="82984"/>
                </a:lnSpc>
                <a:spcBef>
                  <a:spcPts val="0"/>
                </a:spcBef>
                <a:spcAft>
                  <a:spcPts val="0"/>
                </a:spcAft>
                <a:buNone/>
              </a:pPr>
              <a:r>
                <a:rPr lang="en-US" sz="5019" i="0" u="none" strike="noStrike" cap="none">
                  <a:solidFill>
                    <a:srgbClr val="05FD01"/>
                  </a:solidFill>
                  <a:latin typeface="Poppins Medium"/>
                  <a:ea typeface="Poppins Medium"/>
                  <a:cs typeface="Poppins Medium"/>
                  <a:sym typeface="Poppins Medium"/>
                </a:rPr>
                <a:t>0</a:t>
              </a:r>
              <a:r>
                <a:rPr lang="en-US" sz="5019">
                  <a:solidFill>
                    <a:srgbClr val="05FD01"/>
                  </a:solidFill>
                  <a:latin typeface="Poppins Medium"/>
                  <a:ea typeface="Poppins Medium"/>
                  <a:cs typeface="Poppins Medium"/>
                  <a:sym typeface="Poppins Medium"/>
                </a:rPr>
                <a:t>6</a:t>
              </a:r>
              <a:r>
                <a:rPr lang="en-US" sz="5019" i="0" u="none" strike="noStrike" cap="none">
                  <a:solidFill>
                    <a:srgbClr val="05FD01"/>
                  </a:solidFill>
                  <a:latin typeface="Poppins Medium"/>
                  <a:ea typeface="Poppins Medium"/>
                  <a:cs typeface="Poppins Medium"/>
                  <a:sym typeface="Poppins Medium"/>
                </a:rPr>
                <a:t>.</a:t>
              </a:r>
              <a:endParaRPr>
                <a:solidFill>
                  <a:srgbClr val="05FD01"/>
                </a:solidFill>
                <a:latin typeface="Poppins Medium"/>
                <a:ea typeface="Poppins Medium"/>
                <a:cs typeface="Poppins Medium"/>
                <a:sym typeface="Poppins Medium"/>
              </a:endParaRPr>
            </a:p>
          </p:txBody>
        </p:sp>
        <p:sp>
          <p:nvSpPr>
            <p:cNvPr id="1329" name="Google Shape;1329;g293fea96845_0_412"/>
            <p:cNvSpPr txBox="1"/>
            <p:nvPr/>
          </p:nvSpPr>
          <p:spPr>
            <a:xfrm>
              <a:off x="2400631" y="3455272"/>
              <a:ext cx="13289100" cy="680400"/>
            </a:xfrm>
            <a:prstGeom prst="rect">
              <a:avLst/>
            </a:prstGeom>
            <a:noFill/>
            <a:ln>
              <a:noFill/>
            </a:ln>
          </p:spPr>
          <p:txBody>
            <a:bodyPr spcFirstLastPara="1" wrap="square" lIns="0" tIns="0" rIns="0" bIns="0" anchor="t" anchorCtr="0">
              <a:spAutoFit/>
            </a:bodyPr>
            <a:lstStyle/>
            <a:p>
              <a:pPr marL="0" marR="0" lvl="0" indent="0" algn="just" rtl="0">
                <a:lnSpc>
                  <a:spcPct val="121002"/>
                </a:lnSpc>
                <a:spcBef>
                  <a:spcPts val="0"/>
                </a:spcBef>
                <a:spcAft>
                  <a:spcPts val="0"/>
                </a:spcAft>
                <a:buNone/>
              </a:pPr>
              <a:r>
                <a:rPr lang="en-US" sz="2000">
                  <a:solidFill>
                    <a:schemeClr val="lt1"/>
                  </a:solidFill>
                </a:rPr>
                <a:t>All of mrld’s songs right now are singles. In the future, it might be a good strategy to </a:t>
              </a:r>
              <a:r>
                <a:rPr lang="en-US" sz="2000" b="1">
                  <a:solidFill>
                    <a:srgbClr val="05FD01"/>
                  </a:solidFill>
                </a:rPr>
                <a:t>release an album.</a:t>
              </a:r>
              <a:endParaRPr sz="2000" b="1">
                <a:solidFill>
                  <a:srgbClr val="05FD01"/>
                </a:solidFill>
              </a:endParaRPr>
            </a:p>
          </p:txBody>
        </p:sp>
      </p:grpSp>
      <p:sp>
        <p:nvSpPr>
          <p:cNvPr id="1330" name="Google Shape;1330;g293fea96845_0_412"/>
          <p:cNvSpPr/>
          <p:nvPr/>
        </p:nvSpPr>
        <p:spPr>
          <a:xfrm rot="5400000">
            <a:off x="16676245" y="1428789"/>
            <a:ext cx="466575" cy="943064"/>
          </a:xfrm>
          <a:custGeom>
            <a:avLst/>
            <a:gdLst/>
            <a:ahLst/>
            <a:cxnLst/>
            <a:rect l="l" t="t" r="r" b="b"/>
            <a:pathLst>
              <a:path w="314722" h="773003" extrusionOk="0">
                <a:moveTo>
                  <a:pt x="0" y="0"/>
                </a:moveTo>
                <a:lnTo>
                  <a:pt x="314722" y="0"/>
                </a:lnTo>
                <a:lnTo>
                  <a:pt x="314722" y="773003"/>
                </a:lnTo>
                <a:lnTo>
                  <a:pt x="0" y="773003"/>
                </a:lnTo>
                <a:close/>
              </a:path>
            </a:pathLst>
          </a:custGeom>
          <a:solidFill>
            <a:srgbClr val="6AA84F"/>
          </a:solidFill>
          <a:ln>
            <a:noFill/>
          </a:ln>
        </p:spPr>
        <p:txBody>
          <a:bodyPr/>
          <a:lstStyle/>
          <a:p>
            <a:endParaRPr lang="en-US"/>
          </a:p>
        </p:txBody>
      </p:sp>
      <p:cxnSp>
        <p:nvCxnSpPr>
          <p:cNvPr id="1331" name="Google Shape;1331;g293fea96845_0_412"/>
          <p:cNvCxnSpPr/>
          <p:nvPr/>
        </p:nvCxnSpPr>
        <p:spPr>
          <a:xfrm rot="10800000" flipH="1">
            <a:off x="2888725" y="1320675"/>
            <a:ext cx="14370600" cy="28200"/>
          </a:xfrm>
          <a:prstGeom prst="straightConnector1">
            <a:avLst/>
          </a:prstGeom>
          <a:noFill/>
          <a:ln w="9525" cap="flat" cmpd="sng">
            <a:solidFill>
              <a:schemeClr val="lt1"/>
            </a:solidFill>
            <a:prstDash val="dash"/>
            <a:round/>
            <a:headEnd type="none" w="sm" len="sm"/>
            <a:tailEnd type="none" w="sm" len="sm"/>
          </a:ln>
        </p:spPr>
      </p:cxnSp>
      <p:sp>
        <p:nvSpPr>
          <p:cNvPr id="1332" name="Google Shape;1332;g293fea96845_0_412"/>
          <p:cNvSpPr txBox="1"/>
          <p:nvPr/>
        </p:nvSpPr>
        <p:spPr>
          <a:xfrm>
            <a:off x="13496146" y="825500"/>
            <a:ext cx="4270800" cy="307800"/>
          </a:xfrm>
          <a:prstGeom prst="rect">
            <a:avLst/>
          </a:prstGeom>
          <a:noFill/>
          <a:ln>
            <a:noFill/>
          </a:ln>
        </p:spPr>
        <p:txBody>
          <a:bodyPr spcFirstLastPara="1" wrap="square" lIns="0" tIns="0" rIns="0" bIns="0" anchor="t" anchorCtr="0">
            <a:spAutoFit/>
          </a:bodyPr>
          <a:lstStyle/>
          <a:p>
            <a:pPr marL="914400" marR="0" lvl="0" indent="0" algn="l" rtl="0">
              <a:lnSpc>
                <a:spcPct val="100000"/>
              </a:lnSpc>
              <a:spcBef>
                <a:spcPts val="0"/>
              </a:spcBef>
              <a:spcAft>
                <a:spcPts val="0"/>
              </a:spcAft>
              <a:buNone/>
            </a:pPr>
            <a:r>
              <a:rPr lang="en-US" sz="2000" i="1">
                <a:solidFill>
                  <a:srgbClr val="FFFFFF"/>
                </a:solidFill>
                <a:latin typeface="Poppins"/>
                <a:ea typeface="Poppins"/>
                <a:cs typeface="Poppins"/>
                <a:sym typeface="Poppins"/>
              </a:rPr>
              <a:t>from charts to hearts</a:t>
            </a:r>
            <a:endParaRPr i="1">
              <a:solidFill>
                <a:srgbClr val="FFFFFF"/>
              </a:solidFill>
            </a:endParaRPr>
          </a:p>
        </p:txBody>
      </p:sp>
      <p:pic>
        <p:nvPicPr>
          <p:cNvPr id="1333" name="Google Shape;1333;g293fea96845_0_412"/>
          <p:cNvPicPr preferRelativeResize="0"/>
          <p:nvPr/>
        </p:nvPicPr>
        <p:blipFill rotWithShape="1">
          <a:blip r:embed="rId4">
            <a:alphaModFix/>
          </a:blip>
          <a:srcRect l="36629" r="16791"/>
          <a:stretch/>
        </p:blipFill>
        <p:spPr>
          <a:xfrm>
            <a:off x="13603763" y="1856400"/>
            <a:ext cx="4174764" cy="5975350"/>
          </a:xfrm>
          <a:prstGeom prst="rect">
            <a:avLst/>
          </a:prstGeom>
          <a:noFill/>
          <a:ln>
            <a:noFill/>
          </a:ln>
          <a:effectLst>
            <a:reflection stA="40000" endPos="30000" dist="133350" dir="5400000" fadeDir="5400012" sy="-100000" algn="bl" rotWithShape="0"/>
          </a:effectLst>
        </p:spPr>
      </p:pic>
      <p:grpSp>
        <p:nvGrpSpPr>
          <p:cNvPr id="1334" name="Google Shape;1334;g293fea96845_0_412"/>
          <p:cNvGrpSpPr/>
          <p:nvPr/>
        </p:nvGrpSpPr>
        <p:grpSpPr>
          <a:xfrm>
            <a:off x="842584" y="7157750"/>
            <a:ext cx="11555437" cy="680400"/>
            <a:chOff x="842587" y="3455272"/>
            <a:chExt cx="14966244" cy="680400"/>
          </a:xfrm>
        </p:grpSpPr>
        <p:sp>
          <p:nvSpPr>
            <p:cNvPr id="1335" name="Google Shape;1335;g293fea96845_0_412"/>
            <p:cNvSpPr txBox="1"/>
            <p:nvPr/>
          </p:nvSpPr>
          <p:spPr>
            <a:xfrm>
              <a:off x="842587" y="3455272"/>
              <a:ext cx="1922400" cy="641100"/>
            </a:xfrm>
            <a:prstGeom prst="rect">
              <a:avLst/>
            </a:prstGeom>
            <a:noFill/>
            <a:ln>
              <a:noFill/>
            </a:ln>
          </p:spPr>
          <p:txBody>
            <a:bodyPr spcFirstLastPara="1" wrap="square" lIns="0" tIns="0" rIns="0" bIns="0" anchor="t" anchorCtr="0">
              <a:spAutoFit/>
            </a:bodyPr>
            <a:lstStyle/>
            <a:p>
              <a:pPr marL="0" marR="0" lvl="0" indent="0" algn="l" rtl="0">
                <a:lnSpc>
                  <a:spcPct val="82984"/>
                </a:lnSpc>
                <a:spcBef>
                  <a:spcPts val="0"/>
                </a:spcBef>
                <a:spcAft>
                  <a:spcPts val="0"/>
                </a:spcAft>
                <a:buNone/>
              </a:pPr>
              <a:r>
                <a:rPr lang="en-US" sz="5019" i="0" u="none" strike="noStrike" cap="none">
                  <a:solidFill>
                    <a:srgbClr val="05FD01"/>
                  </a:solidFill>
                  <a:latin typeface="Poppins Medium"/>
                  <a:ea typeface="Poppins Medium"/>
                  <a:cs typeface="Poppins Medium"/>
                  <a:sym typeface="Poppins Medium"/>
                </a:rPr>
                <a:t>0</a:t>
              </a:r>
              <a:r>
                <a:rPr lang="en-US" sz="5019">
                  <a:solidFill>
                    <a:srgbClr val="05FD01"/>
                  </a:solidFill>
                  <a:latin typeface="Poppins Medium"/>
                  <a:ea typeface="Poppins Medium"/>
                  <a:cs typeface="Poppins Medium"/>
                  <a:sym typeface="Poppins Medium"/>
                </a:rPr>
                <a:t>7</a:t>
              </a:r>
              <a:r>
                <a:rPr lang="en-US" sz="5019" i="0" u="none" strike="noStrike" cap="none">
                  <a:solidFill>
                    <a:srgbClr val="05FD01"/>
                  </a:solidFill>
                  <a:latin typeface="Poppins Medium"/>
                  <a:ea typeface="Poppins Medium"/>
                  <a:cs typeface="Poppins Medium"/>
                  <a:sym typeface="Poppins Medium"/>
                </a:rPr>
                <a:t>.</a:t>
              </a:r>
              <a:endParaRPr>
                <a:solidFill>
                  <a:srgbClr val="05FD01"/>
                </a:solidFill>
                <a:latin typeface="Poppins Medium"/>
                <a:ea typeface="Poppins Medium"/>
                <a:cs typeface="Poppins Medium"/>
                <a:sym typeface="Poppins Medium"/>
              </a:endParaRPr>
            </a:p>
          </p:txBody>
        </p:sp>
        <p:sp>
          <p:nvSpPr>
            <p:cNvPr id="1336" name="Google Shape;1336;g293fea96845_0_412"/>
            <p:cNvSpPr txBox="1"/>
            <p:nvPr/>
          </p:nvSpPr>
          <p:spPr>
            <a:xfrm>
              <a:off x="2400631" y="3455272"/>
              <a:ext cx="13408200" cy="680400"/>
            </a:xfrm>
            <a:prstGeom prst="rect">
              <a:avLst/>
            </a:prstGeom>
            <a:noFill/>
            <a:ln>
              <a:noFill/>
            </a:ln>
          </p:spPr>
          <p:txBody>
            <a:bodyPr spcFirstLastPara="1" wrap="square" lIns="0" tIns="0" rIns="0" bIns="0" anchor="t" anchorCtr="0">
              <a:spAutoFit/>
            </a:bodyPr>
            <a:lstStyle/>
            <a:p>
              <a:pPr marL="0" marR="0" lvl="0" indent="0" algn="l" rtl="0">
                <a:lnSpc>
                  <a:spcPct val="121002"/>
                </a:lnSpc>
                <a:spcBef>
                  <a:spcPts val="0"/>
                </a:spcBef>
                <a:spcAft>
                  <a:spcPts val="0"/>
                </a:spcAft>
                <a:buNone/>
              </a:pPr>
              <a:r>
                <a:rPr lang="en-US" sz="2000">
                  <a:solidFill>
                    <a:schemeClr val="lt1"/>
                  </a:solidFill>
                </a:rPr>
                <a:t>mrld is a hit in Indonesia. Consider branching out to the </a:t>
              </a:r>
              <a:r>
                <a:rPr lang="en-US" sz="2000" b="1">
                  <a:solidFill>
                    <a:srgbClr val="05FD01"/>
                  </a:solidFill>
                </a:rPr>
                <a:t>Indonesian market. </a:t>
              </a:r>
              <a:endParaRPr sz="2000" b="1">
                <a:solidFill>
                  <a:srgbClr val="05FD01"/>
                </a:solidFill>
              </a:endParaRPr>
            </a:p>
            <a:p>
              <a:pPr marL="0" marR="0" lvl="0" indent="0" algn="l" rtl="0">
                <a:lnSpc>
                  <a:spcPct val="121002"/>
                </a:lnSpc>
                <a:spcBef>
                  <a:spcPts val="0"/>
                </a:spcBef>
                <a:spcAft>
                  <a:spcPts val="0"/>
                </a:spcAft>
                <a:buNone/>
              </a:pPr>
              <a:r>
                <a:rPr lang="en-US" sz="2000" i="1">
                  <a:solidFill>
                    <a:schemeClr val="lt1"/>
                  </a:solidFill>
                </a:rPr>
                <a:t>Source: https://mb.com.ph/2023/02/13/o-c-records-mrld-breaking-barriers-in-indonesia/</a:t>
              </a:r>
              <a:endParaRPr sz="2000" i="1">
                <a:solidFill>
                  <a:schemeClr val="lt1"/>
                </a:solidFill>
              </a:endParaRPr>
            </a:p>
          </p:txBody>
        </p:sp>
      </p:grpSp>
      <p:sp>
        <p:nvSpPr>
          <p:cNvPr id="1337" name="Google Shape;1337;g293fea96845_0_412"/>
          <p:cNvSpPr txBox="1"/>
          <p:nvPr/>
        </p:nvSpPr>
        <p:spPr>
          <a:xfrm>
            <a:off x="10630009" y="8557275"/>
            <a:ext cx="1484400" cy="641100"/>
          </a:xfrm>
          <a:prstGeom prst="rect">
            <a:avLst/>
          </a:prstGeom>
          <a:noFill/>
          <a:ln>
            <a:noFill/>
          </a:ln>
        </p:spPr>
        <p:txBody>
          <a:bodyPr spcFirstLastPara="1" wrap="square" lIns="0" tIns="0" rIns="0" bIns="0" anchor="t" anchorCtr="0">
            <a:spAutoFit/>
          </a:bodyPr>
          <a:lstStyle/>
          <a:p>
            <a:pPr marL="0" marR="0" lvl="0" indent="0" algn="l" rtl="0">
              <a:lnSpc>
                <a:spcPct val="82984"/>
              </a:lnSpc>
              <a:spcBef>
                <a:spcPts val="0"/>
              </a:spcBef>
              <a:spcAft>
                <a:spcPts val="0"/>
              </a:spcAft>
              <a:buNone/>
            </a:pPr>
            <a:r>
              <a:rPr lang="en-US" sz="5019">
                <a:solidFill>
                  <a:srgbClr val="FFFFFF"/>
                </a:solidFill>
                <a:latin typeface="Poppins Medium"/>
                <a:ea typeface="Poppins Medium"/>
                <a:cs typeface="Poppins Medium"/>
                <a:sym typeface="Poppins Medium"/>
              </a:rPr>
              <a:t>***</a:t>
            </a:r>
            <a:endParaRPr>
              <a:solidFill>
                <a:srgbClr val="FFFFFF"/>
              </a:solidFill>
              <a:latin typeface="Poppins Medium"/>
              <a:ea typeface="Poppins Medium"/>
              <a:cs typeface="Poppins Medium"/>
              <a:sym typeface="Poppins Medium"/>
            </a:endParaRPr>
          </a:p>
        </p:txBody>
      </p:sp>
      <p:grpSp>
        <p:nvGrpSpPr>
          <p:cNvPr id="1338" name="Google Shape;1338;g293fea96845_0_412"/>
          <p:cNvGrpSpPr/>
          <p:nvPr/>
        </p:nvGrpSpPr>
        <p:grpSpPr>
          <a:xfrm>
            <a:off x="842584" y="3771225"/>
            <a:ext cx="10260395" cy="1053003"/>
            <a:chOff x="842587" y="-1269128"/>
            <a:chExt cx="13288946" cy="1053003"/>
          </a:xfrm>
        </p:grpSpPr>
        <p:sp>
          <p:nvSpPr>
            <p:cNvPr id="1339" name="Google Shape;1339;g293fea96845_0_412"/>
            <p:cNvSpPr txBox="1"/>
            <p:nvPr/>
          </p:nvSpPr>
          <p:spPr>
            <a:xfrm>
              <a:off x="842587" y="-1269128"/>
              <a:ext cx="1922400" cy="641100"/>
            </a:xfrm>
            <a:prstGeom prst="rect">
              <a:avLst/>
            </a:prstGeom>
            <a:noFill/>
            <a:ln>
              <a:noFill/>
            </a:ln>
          </p:spPr>
          <p:txBody>
            <a:bodyPr spcFirstLastPara="1" wrap="square" lIns="0" tIns="0" rIns="0" bIns="0" anchor="t" anchorCtr="0">
              <a:spAutoFit/>
            </a:bodyPr>
            <a:lstStyle/>
            <a:p>
              <a:pPr marL="0" marR="0" lvl="0" indent="0" algn="l" rtl="0">
                <a:lnSpc>
                  <a:spcPct val="82984"/>
                </a:lnSpc>
                <a:spcBef>
                  <a:spcPts val="0"/>
                </a:spcBef>
                <a:spcAft>
                  <a:spcPts val="0"/>
                </a:spcAft>
                <a:buNone/>
              </a:pPr>
              <a:r>
                <a:rPr lang="en-US" sz="5019" i="0" u="none" strike="noStrike" cap="none">
                  <a:solidFill>
                    <a:srgbClr val="05FD01"/>
                  </a:solidFill>
                  <a:latin typeface="Poppins Medium"/>
                  <a:ea typeface="Poppins Medium"/>
                  <a:cs typeface="Poppins Medium"/>
                  <a:sym typeface="Poppins Medium"/>
                </a:rPr>
                <a:t>0</a:t>
              </a:r>
              <a:r>
                <a:rPr lang="en-US" sz="5019">
                  <a:solidFill>
                    <a:srgbClr val="05FD01"/>
                  </a:solidFill>
                  <a:latin typeface="Poppins Medium"/>
                  <a:ea typeface="Poppins Medium"/>
                  <a:cs typeface="Poppins Medium"/>
                  <a:sym typeface="Poppins Medium"/>
                </a:rPr>
                <a:t>5</a:t>
              </a:r>
              <a:r>
                <a:rPr lang="en-US" sz="5019" i="0" u="none" strike="noStrike" cap="none">
                  <a:solidFill>
                    <a:srgbClr val="05FD01"/>
                  </a:solidFill>
                  <a:latin typeface="Poppins Medium"/>
                  <a:ea typeface="Poppins Medium"/>
                  <a:cs typeface="Poppins Medium"/>
                  <a:sym typeface="Poppins Medium"/>
                </a:rPr>
                <a:t>.</a:t>
              </a:r>
              <a:endParaRPr>
                <a:solidFill>
                  <a:srgbClr val="05FD01"/>
                </a:solidFill>
                <a:latin typeface="Poppins Medium"/>
                <a:ea typeface="Poppins Medium"/>
                <a:cs typeface="Poppins Medium"/>
                <a:sym typeface="Poppins Medium"/>
              </a:endParaRPr>
            </a:p>
          </p:txBody>
        </p:sp>
        <p:sp>
          <p:nvSpPr>
            <p:cNvPr id="1340" name="Google Shape;1340;g293fea96845_0_412"/>
            <p:cNvSpPr txBox="1"/>
            <p:nvPr/>
          </p:nvSpPr>
          <p:spPr>
            <a:xfrm>
              <a:off x="2400633" y="-1269125"/>
              <a:ext cx="11730900" cy="1053000"/>
            </a:xfrm>
            <a:prstGeom prst="rect">
              <a:avLst/>
            </a:prstGeom>
            <a:noFill/>
            <a:ln>
              <a:noFill/>
            </a:ln>
          </p:spPr>
          <p:txBody>
            <a:bodyPr spcFirstLastPara="1" wrap="square" lIns="0" tIns="0" rIns="0" bIns="0" anchor="t" anchorCtr="0">
              <a:spAutoFit/>
            </a:bodyPr>
            <a:lstStyle/>
            <a:p>
              <a:pPr marL="0" marR="0" lvl="0" indent="0" algn="l" rtl="0">
                <a:lnSpc>
                  <a:spcPct val="121002"/>
                </a:lnSpc>
                <a:spcBef>
                  <a:spcPts val="0"/>
                </a:spcBef>
                <a:spcAft>
                  <a:spcPts val="0"/>
                </a:spcAft>
                <a:buNone/>
              </a:pPr>
              <a:r>
                <a:rPr lang="en-US" sz="2000">
                  <a:solidFill>
                    <a:schemeClr val="lt1"/>
                  </a:solidFill>
                </a:rPr>
                <a:t>Include in </a:t>
              </a:r>
              <a:r>
                <a:rPr lang="en-US" sz="2000" b="1">
                  <a:solidFill>
                    <a:srgbClr val="05FD01"/>
                  </a:solidFill>
                </a:rPr>
                <a:t>playlists with top pinoy artists</a:t>
              </a:r>
              <a:r>
                <a:rPr lang="en-US" sz="2000">
                  <a:solidFill>
                    <a:schemeClr val="lt1"/>
                  </a:solidFill>
                </a:rPr>
                <a:t> that have similar audio track features and predicted genres. Take advantage of social media and get on to creative playlists as well.</a:t>
              </a:r>
              <a:endParaRPr sz="2000">
                <a:solidFill>
                  <a:schemeClr val="lt1"/>
                </a:solidFill>
              </a:endParaRPr>
            </a:p>
          </p:txBody>
        </p:sp>
      </p:grpSp>
      <p:grpSp>
        <p:nvGrpSpPr>
          <p:cNvPr id="1341" name="Google Shape;1341;g293fea96845_0_412"/>
          <p:cNvGrpSpPr/>
          <p:nvPr/>
        </p:nvGrpSpPr>
        <p:grpSpPr>
          <a:xfrm>
            <a:off x="13118749" y="3756650"/>
            <a:ext cx="4025723" cy="5202600"/>
            <a:chOff x="9534421" y="3271525"/>
            <a:chExt cx="5915831" cy="7309076"/>
          </a:xfrm>
        </p:grpSpPr>
        <p:sp>
          <p:nvSpPr>
            <p:cNvPr id="1342" name="Google Shape;1342;g293fea96845_0_412"/>
            <p:cNvSpPr txBox="1"/>
            <p:nvPr/>
          </p:nvSpPr>
          <p:spPr>
            <a:xfrm>
              <a:off x="9534421" y="3271525"/>
              <a:ext cx="1944600" cy="1902600"/>
            </a:xfrm>
            <a:prstGeom prst="rect">
              <a:avLst/>
            </a:prstGeom>
            <a:noFill/>
            <a:ln>
              <a:noFill/>
            </a:ln>
          </p:spPr>
          <p:txBody>
            <a:bodyPr spcFirstLastPara="1" wrap="square" lIns="0" tIns="0" rIns="0" bIns="0" anchor="t" anchorCtr="0">
              <a:spAutoFit/>
            </a:bodyPr>
            <a:lstStyle/>
            <a:p>
              <a:pPr marL="0" marR="0" lvl="0" indent="0" algn="l" rtl="0">
                <a:lnSpc>
                  <a:spcPct val="87998"/>
                </a:lnSpc>
                <a:spcBef>
                  <a:spcPts val="0"/>
                </a:spcBef>
                <a:spcAft>
                  <a:spcPts val="0"/>
                </a:spcAft>
                <a:buNone/>
              </a:pPr>
              <a:r>
                <a:rPr lang="en-US" sz="9999" b="1">
                  <a:solidFill>
                    <a:srgbClr val="6AA84E"/>
                  </a:solidFill>
                  <a:latin typeface="Poppins"/>
                  <a:ea typeface="Poppins"/>
                  <a:cs typeface="Poppins"/>
                  <a:sym typeface="Poppins"/>
                </a:rPr>
                <a:t>m</a:t>
              </a:r>
              <a:endParaRPr>
                <a:solidFill>
                  <a:srgbClr val="6AA84E"/>
                </a:solidFill>
              </a:endParaRPr>
            </a:p>
          </p:txBody>
        </p:sp>
        <p:sp>
          <p:nvSpPr>
            <p:cNvPr id="1343" name="Google Shape;1343;g293fea96845_0_412"/>
            <p:cNvSpPr txBox="1"/>
            <p:nvPr/>
          </p:nvSpPr>
          <p:spPr>
            <a:xfrm>
              <a:off x="11018757" y="5001899"/>
              <a:ext cx="2241300" cy="1902600"/>
            </a:xfrm>
            <a:prstGeom prst="rect">
              <a:avLst/>
            </a:prstGeom>
            <a:noFill/>
            <a:ln>
              <a:noFill/>
            </a:ln>
          </p:spPr>
          <p:txBody>
            <a:bodyPr spcFirstLastPara="1" wrap="square" lIns="0" tIns="0" rIns="0" bIns="0" anchor="t" anchorCtr="0">
              <a:spAutoFit/>
            </a:bodyPr>
            <a:lstStyle/>
            <a:p>
              <a:pPr marL="0" marR="0" lvl="0" indent="0" algn="l" rtl="0">
                <a:lnSpc>
                  <a:spcPct val="87998"/>
                </a:lnSpc>
                <a:spcBef>
                  <a:spcPts val="0"/>
                </a:spcBef>
                <a:spcAft>
                  <a:spcPts val="0"/>
                </a:spcAft>
                <a:buNone/>
              </a:pPr>
              <a:r>
                <a:rPr lang="en-US" sz="9999" b="1">
                  <a:solidFill>
                    <a:srgbClr val="6AA84E"/>
                  </a:solidFill>
                  <a:latin typeface="Poppins"/>
                  <a:ea typeface="Poppins"/>
                  <a:cs typeface="Poppins"/>
                  <a:sym typeface="Poppins"/>
                </a:rPr>
                <a:t>r</a:t>
              </a:r>
              <a:endParaRPr>
                <a:solidFill>
                  <a:srgbClr val="6AA84E"/>
                </a:solidFill>
              </a:endParaRPr>
            </a:p>
          </p:txBody>
        </p:sp>
        <p:sp>
          <p:nvSpPr>
            <p:cNvPr id="1344" name="Google Shape;1344;g293fea96845_0_412"/>
            <p:cNvSpPr txBox="1"/>
            <p:nvPr/>
          </p:nvSpPr>
          <p:spPr>
            <a:xfrm>
              <a:off x="12766095" y="6788801"/>
              <a:ext cx="1659600" cy="1902600"/>
            </a:xfrm>
            <a:prstGeom prst="rect">
              <a:avLst/>
            </a:prstGeom>
            <a:noFill/>
            <a:ln>
              <a:noFill/>
            </a:ln>
          </p:spPr>
          <p:txBody>
            <a:bodyPr spcFirstLastPara="1" wrap="square" lIns="0" tIns="0" rIns="0" bIns="0" anchor="t" anchorCtr="0">
              <a:spAutoFit/>
            </a:bodyPr>
            <a:lstStyle/>
            <a:p>
              <a:pPr marL="0" marR="0" lvl="0" indent="0" algn="l" rtl="0">
                <a:lnSpc>
                  <a:spcPct val="87998"/>
                </a:lnSpc>
                <a:spcBef>
                  <a:spcPts val="0"/>
                </a:spcBef>
                <a:spcAft>
                  <a:spcPts val="0"/>
                </a:spcAft>
                <a:buNone/>
              </a:pPr>
              <a:r>
                <a:rPr lang="en-US" sz="9999" b="1">
                  <a:solidFill>
                    <a:srgbClr val="6AA84E"/>
                  </a:solidFill>
                  <a:latin typeface="Poppins"/>
                  <a:ea typeface="Poppins"/>
                  <a:cs typeface="Poppins"/>
                  <a:sym typeface="Poppins"/>
                </a:rPr>
                <a:t>l</a:t>
              </a:r>
              <a:endParaRPr>
                <a:solidFill>
                  <a:srgbClr val="6AA84E"/>
                </a:solidFill>
              </a:endParaRPr>
            </a:p>
          </p:txBody>
        </p:sp>
        <p:sp>
          <p:nvSpPr>
            <p:cNvPr id="1345" name="Google Shape;1345;g293fea96845_0_412"/>
            <p:cNvSpPr txBox="1"/>
            <p:nvPr/>
          </p:nvSpPr>
          <p:spPr>
            <a:xfrm>
              <a:off x="13790652" y="8678001"/>
              <a:ext cx="1659600" cy="1902600"/>
            </a:xfrm>
            <a:prstGeom prst="rect">
              <a:avLst/>
            </a:prstGeom>
            <a:noFill/>
            <a:ln>
              <a:noFill/>
            </a:ln>
          </p:spPr>
          <p:txBody>
            <a:bodyPr spcFirstLastPara="1" wrap="square" lIns="0" tIns="0" rIns="0" bIns="0" anchor="t" anchorCtr="0">
              <a:spAutoFit/>
            </a:bodyPr>
            <a:lstStyle/>
            <a:p>
              <a:pPr marL="0" marR="0" lvl="0" indent="0" algn="l" rtl="0">
                <a:lnSpc>
                  <a:spcPct val="87998"/>
                </a:lnSpc>
                <a:spcBef>
                  <a:spcPts val="0"/>
                </a:spcBef>
                <a:spcAft>
                  <a:spcPts val="0"/>
                </a:spcAft>
                <a:buNone/>
              </a:pPr>
              <a:r>
                <a:rPr lang="en-US" sz="9999" b="1">
                  <a:solidFill>
                    <a:srgbClr val="6AA84E"/>
                  </a:solidFill>
                  <a:latin typeface="Poppins"/>
                  <a:ea typeface="Poppins"/>
                  <a:cs typeface="Poppins"/>
                  <a:sym typeface="Poppins"/>
                </a:rPr>
                <a:t>d</a:t>
              </a:r>
              <a:endParaRPr>
                <a:solidFill>
                  <a:srgbClr val="6AA84E"/>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49"/>
        <p:cNvGrpSpPr/>
        <p:nvPr/>
      </p:nvGrpSpPr>
      <p:grpSpPr>
        <a:xfrm>
          <a:off x="0" y="0"/>
          <a:ext cx="0" cy="0"/>
          <a:chOff x="0" y="0"/>
          <a:chExt cx="0" cy="0"/>
        </a:xfrm>
      </p:grpSpPr>
      <p:cxnSp>
        <p:nvCxnSpPr>
          <p:cNvPr id="1350" name="Google Shape;1350;g293fea96845_0_273"/>
          <p:cNvCxnSpPr/>
          <p:nvPr/>
        </p:nvCxnSpPr>
        <p:spPr>
          <a:xfrm rot="10800000">
            <a:off x="8727875" y="1683325"/>
            <a:ext cx="15600" cy="7899900"/>
          </a:xfrm>
          <a:prstGeom prst="straightConnector1">
            <a:avLst/>
          </a:prstGeom>
          <a:noFill/>
          <a:ln w="9525" cap="flat" cmpd="sng">
            <a:solidFill>
              <a:schemeClr val="lt1"/>
            </a:solidFill>
            <a:prstDash val="dot"/>
            <a:round/>
            <a:headEnd type="none" w="sm" len="sm"/>
            <a:tailEnd type="none" w="sm" len="sm"/>
          </a:ln>
        </p:spPr>
      </p:cxnSp>
      <p:pic>
        <p:nvPicPr>
          <p:cNvPr id="1351" name="Google Shape;1351;g293fea96845_0_273"/>
          <p:cNvPicPr preferRelativeResize="0"/>
          <p:nvPr/>
        </p:nvPicPr>
        <p:blipFill>
          <a:blip r:embed="rId3">
            <a:alphaModFix amt="40000"/>
          </a:blip>
          <a:stretch>
            <a:fillRect/>
          </a:stretch>
        </p:blipFill>
        <p:spPr>
          <a:xfrm>
            <a:off x="11" y="0"/>
            <a:ext cx="18288000" cy="10287034"/>
          </a:xfrm>
          <a:prstGeom prst="rect">
            <a:avLst/>
          </a:prstGeom>
          <a:noFill/>
          <a:ln>
            <a:noFill/>
          </a:ln>
        </p:spPr>
      </p:pic>
      <p:pic>
        <p:nvPicPr>
          <p:cNvPr id="1352" name="Google Shape;1352;g293fea96845_0_273"/>
          <p:cNvPicPr preferRelativeResize="0"/>
          <p:nvPr/>
        </p:nvPicPr>
        <p:blipFill>
          <a:blip r:embed="rId3">
            <a:alphaModFix amt="40000"/>
          </a:blip>
          <a:stretch>
            <a:fillRect/>
          </a:stretch>
        </p:blipFill>
        <p:spPr>
          <a:xfrm>
            <a:off x="11" y="0"/>
            <a:ext cx="18288000" cy="10287034"/>
          </a:xfrm>
          <a:prstGeom prst="rect">
            <a:avLst/>
          </a:prstGeom>
          <a:noFill/>
          <a:ln>
            <a:noFill/>
          </a:ln>
        </p:spPr>
      </p:pic>
      <p:sp>
        <p:nvSpPr>
          <p:cNvPr id="1353" name="Google Shape;1353;g293fea96845_0_273"/>
          <p:cNvSpPr txBox="1"/>
          <p:nvPr/>
        </p:nvSpPr>
        <p:spPr>
          <a:xfrm>
            <a:off x="863702" y="825500"/>
            <a:ext cx="6121500" cy="231000"/>
          </a:xfrm>
          <a:prstGeom prst="rect">
            <a:avLst/>
          </a:prstGeom>
          <a:noFill/>
          <a:ln>
            <a:noFill/>
          </a:ln>
        </p:spPr>
        <p:txBody>
          <a:bodyPr spcFirstLastPara="1" wrap="square" lIns="0" tIns="0" rIns="0" bIns="0" anchor="t" anchorCtr="0">
            <a:spAutoFit/>
          </a:bodyPr>
          <a:lstStyle/>
          <a:p>
            <a:pPr marL="431801" marR="0" lvl="1" indent="-184150" algn="l" rtl="0">
              <a:lnSpc>
                <a:spcPct val="100000"/>
              </a:lnSpc>
              <a:spcBef>
                <a:spcPts val="0"/>
              </a:spcBef>
              <a:spcAft>
                <a:spcPts val="0"/>
              </a:spcAft>
              <a:buClr>
                <a:schemeClr val="lt1"/>
              </a:buClr>
              <a:buSzPts val="1500"/>
              <a:buChar char="•"/>
            </a:pPr>
            <a:r>
              <a:rPr lang="en-US" sz="1500">
                <a:solidFill>
                  <a:schemeClr val="lt1"/>
                </a:solidFill>
                <a:latin typeface="Poppins"/>
                <a:ea typeface="Poppins"/>
                <a:cs typeface="Poppins"/>
                <a:sym typeface="Poppins"/>
              </a:rPr>
              <a:t>Streamlit App</a:t>
            </a:r>
            <a:endParaRPr sz="900">
              <a:solidFill>
                <a:schemeClr val="lt1"/>
              </a:solidFill>
            </a:endParaRPr>
          </a:p>
        </p:txBody>
      </p:sp>
      <p:cxnSp>
        <p:nvCxnSpPr>
          <p:cNvPr id="1354" name="Google Shape;1354;g293fea96845_0_273"/>
          <p:cNvCxnSpPr/>
          <p:nvPr/>
        </p:nvCxnSpPr>
        <p:spPr>
          <a:xfrm>
            <a:off x="1028700" y="1320751"/>
            <a:ext cx="16230600" cy="0"/>
          </a:xfrm>
          <a:prstGeom prst="straightConnector1">
            <a:avLst/>
          </a:prstGeom>
          <a:noFill/>
          <a:ln w="9525" cap="flat" cmpd="sng">
            <a:solidFill>
              <a:schemeClr val="lt1"/>
            </a:solidFill>
            <a:prstDash val="solid"/>
            <a:round/>
            <a:headEnd type="none" w="sm" len="sm"/>
            <a:tailEnd type="none" w="sm" len="sm"/>
          </a:ln>
        </p:spPr>
      </p:cxnSp>
      <p:sp>
        <p:nvSpPr>
          <p:cNvPr id="1355" name="Google Shape;1355;g293fea96845_0_273"/>
          <p:cNvSpPr txBox="1"/>
          <p:nvPr/>
        </p:nvSpPr>
        <p:spPr>
          <a:xfrm>
            <a:off x="13496146" y="825500"/>
            <a:ext cx="4270800" cy="307800"/>
          </a:xfrm>
          <a:prstGeom prst="rect">
            <a:avLst/>
          </a:prstGeom>
          <a:noFill/>
          <a:ln>
            <a:noFill/>
          </a:ln>
        </p:spPr>
        <p:txBody>
          <a:bodyPr spcFirstLastPara="1" wrap="square" lIns="0" tIns="0" rIns="0" bIns="0" anchor="t" anchorCtr="0">
            <a:spAutoFit/>
          </a:bodyPr>
          <a:lstStyle/>
          <a:p>
            <a:pPr marL="914400" marR="0" lvl="0" indent="0" algn="l" rtl="0">
              <a:lnSpc>
                <a:spcPct val="100000"/>
              </a:lnSpc>
              <a:spcBef>
                <a:spcPts val="0"/>
              </a:spcBef>
              <a:spcAft>
                <a:spcPts val="0"/>
              </a:spcAft>
              <a:buNone/>
            </a:pPr>
            <a:r>
              <a:rPr lang="en-US" sz="2000" i="1">
                <a:solidFill>
                  <a:srgbClr val="FFFFFF"/>
                </a:solidFill>
                <a:latin typeface="Poppins"/>
                <a:ea typeface="Poppins"/>
                <a:cs typeface="Poppins"/>
                <a:sym typeface="Poppins"/>
              </a:rPr>
              <a:t>from charts to hearts</a:t>
            </a:r>
            <a:endParaRPr i="1">
              <a:solidFill>
                <a:srgbClr val="FFFFFF"/>
              </a:solidFill>
            </a:endParaRPr>
          </a:p>
        </p:txBody>
      </p:sp>
      <p:pic>
        <p:nvPicPr>
          <p:cNvPr id="1356" name="Google Shape;1356;g293fea96845_0_273"/>
          <p:cNvPicPr preferRelativeResize="0"/>
          <p:nvPr/>
        </p:nvPicPr>
        <p:blipFill>
          <a:blip r:embed="rId4">
            <a:alphaModFix/>
          </a:blip>
          <a:stretch>
            <a:fillRect/>
          </a:stretch>
        </p:blipFill>
        <p:spPr>
          <a:xfrm>
            <a:off x="2174713" y="1585000"/>
            <a:ext cx="14254425" cy="8018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60"/>
        <p:cNvGrpSpPr/>
        <p:nvPr/>
      </p:nvGrpSpPr>
      <p:grpSpPr>
        <a:xfrm>
          <a:off x="0" y="0"/>
          <a:ext cx="0" cy="0"/>
          <a:chOff x="0" y="0"/>
          <a:chExt cx="0" cy="0"/>
        </a:xfrm>
      </p:grpSpPr>
      <p:cxnSp>
        <p:nvCxnSpPr>
          <p:cNvPr id="1361" name="Google Shape;1361;g29454e42ef1_2_16"/>
          <p:cNvCxnSpPr/>
          <p:nvPr/>
        </p:nvCxnSpPr>
        <p:spPr>
          <a:xfrm rot="10800000">
            <a:off x="8727875" y="1683325"/>
            <a:ext cx="15600" cy="7899900"/>
          </a:xfrm>
          <a:prstGeom prst="straightConnector1">
            <a:avLst/>
          </a:prstGeom>
          <a:noFill/>
          <a:ln w="9525" cap="flat" cmpd="sng">
            <a:solidFill>
              <a:schemeClr val="lt1"/>
            </a:solidFill>
            <a:prstDash val="dot"/>
            <a:round/>
            <a:headEnd type="none" w="sm" len="sm"/>
            <a:tailEnd type="none" w="sm" len="sm"/>
          </a:ln>
        </p:spPr>
      </p:cxnSp>
      <p:pic>
        <p:nvPicPr>
          <p:cNvPr id="1362" name="Google Shape;1362;g29454e42ef1_2_16"/>
          <p:cNvPicPr preferRelativeResize="0"/>
          <p:nvPr/>
        </p:nvPicPr>
        <p:blipFill>
          <a:blip r:embed="rId3">
            <a:alphaModFix amt="40000"/>
          </a:blip>
          <a:stretch>
            <a:fillRect/>
          </a:stretch>
        </p:blipFill>
        <p:spPr>
          <a:xfrm>
            <a:off x="11" y="0"/>
            <a:ext cx="18288000" cy="10287034"/>
          </a:xfrm>
          <a:prstGeom prst="rect">
            <a:avLst/>
          </a:prstGeom>
          <a:noFill/>
          <a:ln>
            <a:noFill/>
          </a:ln>
        </p:spPr>
      </p:pic>
      <p:pic>
        <p:nvPicPr>
          <p:cNvPr id="1363" name="Google Shape;1363;g29454e42ef1_2_16"/>
          <p:cNvPicPr preferRelativeResize="0"/>
          <p:nvPr/>
        </p:nvPicPr>
        <p:blipFill>
          <a:blip r:embed="rId3">
            <a:alphaModFix amt="40000"/>
          </a:blip>
          <a:stretch>
            <a:fillRect/>
          </a:stretch>
        </p:blipFill>
        <p:spPr>
          <a:xfrm>
            <a:off x="11" y="0"/>
            <a:ext cx="18288000" cy="10287034"/>
          </a:xfrm>
          <a:prstGeom prst="rect">
            <a:avLst/>
          </a:prstGeom>
          <a:noFill/>
          <a:ln>
            <a:noFill/>
          </a:ln>
        </p:spPr>
      </p:pic>
      <p:sp>
        <p:nvSpPr>
          <p:cNvPr id="1364" name="Google Shape;1364;g29454e42ef1_2_16"/>
          <p:cNvSpPr txBox="1"/>
          <p:nvPr/>
        </p:nvSpPr>
        <p:spPr>
          <a:xfrm>
            <a:off x="863702" y="825500"/>
            <a:ext cx="6121500" cy="231000"/>
          </a:xfrm>
          <a:prstGeom prst="rect">
            <a:avLst/>
          </a:prstGeom>
          <a:noFill/>
          <a:ln>
            <a:noFill/>
          </a:ln>
        </p:spPr>
        <p:txBody>
          <a:bodyPr spcFirstLastPara="1" wrap="square" lIns="0" tIns="0" rIns="0" bIns="0" anchor="t" anchorCtr="0">
            <a:spAutoFit/>
          </a:bodyPr>
          <a:lstStyle/>
          <a:p>
            <a:pPr marL="431801" marR="0" lvl="1" indent="-184150" algn="l" rtl="0">
              <a:lnSpc>
                <a:spcPct val="100000"/>
              </a:lnSpc>
              <a:spcBef>
                <a:spcPts val="0"/>
              </a:spcBef>
              <a:spcAft>
                <a:spcPts val="0"/>
              </a:spcAft>
              <a:buClr>
                <a:schemeClr val="lt1"/>
              </a:buClr>
              <a:buSzPts val="1500"/>
              <a:buChar char="•"/>
            </a:pPr>
            <a:r>
              <a:rPr lang="en-US" sz="1500">
                <a:solidFill>
                  <a:schemeClr val="lt1"/>
                </a:solidFill>
                <a:latin typeface="Poppins"/>
                <a:ea typeface="Poppins"/>
                <a:cs typeface="Poppins"/>
                <a:sym typeface="Poppins"/>
              </a:rPr>
              <a:t>Streamlit App</a:t>
            </a:r>
            <a:endParaRPr sz="900">
              <a:solidFill>
                <a:schemeClr val="lt1"/>
              </a:solidFill>
            </a:endParaRPr>
          </a:p>
        </p:txBody>
      </p:sp>
      <p:cxnSp>
        <p:nvCxnSpPr>
          <p:cNvPr id="1365" name="Google Shape;1365;g29454e42ef1_2_16"/>
          <p:cNvCxnSpPr/>
          <p:nvPr/>
        </p:nvCxnSpPr>
        <p:spPr>
          <a:xfrm>
            <a:off x="1028700" y="1320751"/>
            <a:ext cx="16230600" cy="0"/>
          </a:xfrm>
          <a:prstGeom prst="straightConnector1">
            <a:avLst/>
          </a:prstGeom>
          <a:noFill/>
          <a:ln w="9525" cap="flat" cmpd="sng">
            <a:solidFill>
              <a:schemeClr val="lt1"/>
            </a:solidFill>
            <a:prstDash val="solid"/>
            <a:round/>
            <a:headEnd type="none" w="sm" len="sm"/>
            <a:tailEnd type="none" w="sm" len="sm"/>
          </a:ln>
        </p:spPr>
      </p:cxnSp>
      <p:sp>
        <p:nvSpPr>
          <p:cNvPr id="1366" name="Google Shape;1366;g29454e42ef1_2_16"/>
          <p:cNvSpPr txBox="1"/>
          <p:nvPr/>
        </p:nvSpPr>
        <p:spPr>
          <a:xfrm>
            <a:off x="13496146" y="825500"/>
            <a:ext cx="4270800" cy="307800"/>
          </a:xfrm>
          <a:prstGeom prst="rect">
            <a:avLst/>
          </a:prstGeom>
          <a:noFill/>
          <a:ln>
            <a:noFill/>
          </a:ln>
        </p:spPr>
        <p:txBody>
          <a:bodyPr spcFirstLastPara="1" wrap="square" lIns="0" tIns="0" rIns="0" bIns="0" anchor="t" anchorCtr="0">
            <a:spAutoFit/>
          </a:bodyPr>
          <a:lstStyle/>
          <a:p>
            <a:pPr marL="914400" marR="0" lvl="0" indent="0" algn="l" rtl="0">
              <a:lnSpc>
                <a:spcPct val="100000"/>
              </a:lnSpc>
              <a:spcBef>
                <a:spcPts val="0"/>
              </a:spcBef>
              <a:spcAft>
                <a:spcPts val="0"/>
              </a:spcAft>
              <a:buNone/>
            </a:pPr>
            <a:r>
              <a:rPr lang="en-US" sz="2000" i="1">
                <a:solidFill>
                  <a:srgbClr val="FFFFFF"/>
                </a:solidFill>
                <a:latin typeface="Poppins"/>
                <a:ea typeface="Poppins"/>
                <a:cs typeface="Poppins"/>
                <a:sym typeface="Poppins"/>
              </a:rPr>
              <a:t>from charts to hearts</a:t>
            </a:r>
            <a:endParaRPr i="1">
              <a:solidFill>
                <a:srgbClr val="FFFFFF"/>
              </a:solidFill>
            </a:endParaRPr>
          </a:p>
        </p:txBody>
      </p:sp>
      <p:sp>
        <p:nvSpPr>
          <p:cNvPr id="1367" name="Google Shape;1367;g29454e42ef1_2_16"/>
          <p:cNvSpPr/>
          <p:nvPr/>
        </p:nvSpPr>
        <p:spPr>
          <a:xfrm>
            <a:off x="7351489" y="1969700"/>
            <a:ext cx="1761600" cy="293090"/>
          </a:xfrm>
          <a:custGeom>
            <a:avLst/>
            <a:gdLst/>
            <a:ahLst/>
            <a:cxnLst/>
            <a:rect l="l" t="t" r="r" b="b"/>
            <a:pathLst>
              <a:path w="1761600" h="293090" extrusionOk="0">
                <a:moveTo>
                  <a:pt x="0" y="0"/>
                </a:moveTo>
                <a:lnTo>
                  <a:pt x="1761600" y="0"/>
                </a:lnTo>
                <a:lnTo>
                  <a:pt x="1761600" y="293090"/>
                </a:lnTo>
                <a:lnTo>
                  <a:pt x="0" y="293090"/>
                </a:lnTo>
                <a:lnTo>
                  <a:pt x="0" y="0"/>
                </a:lnTo>
                <a:close/>
              </a:path>
            </a:pathLst>
          </a:custGeom>
          <a:solidFill>
            <a:srgbClr val="6AA84E"/>
          </a:solidFill>
          <a:ln>
            <a:noFill/>
          </a:ln>
        </p:spPr>
        <p:txBody>
          <a:bodyPr/>
          <a:lstStyle/>
          <a:p>
            <a:endParaRPr lang="en-US"/>
          </a:p>
        </p:txBody>
      </p:sp>
      <p:sp>
        <p:nvSpPr>
          <p:cNvPr id="1368" name="Google Shape;1368;g29454e42ef1_2_16"/>
          <p:cNvSpPr/>
          <p:nvPr/>
        </p:nvSpPr>
        <p:spPr>
          <a:xfrm>
            <a:off x="1405425" y="2580575"/>
            <a:ext cx="6215100" cy="6292500"/>
          </a:xfrm>
          <a:prstGeom prst="roundRect">
            <a:avLst>
              <a:gd name="adj" fmla="val 16667"/>
            </a:avLst>
          </a:prstGeom>
          <a:solidFill>
            <a:schemeClr val="dk1"/>
          </a:solidFill>
          <a:ln>
            <a:noFill/>
          </a:ln>
          <a:effectLst>
            <a:outerShdw blurRad="914400" dist="304800" dir="78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69" name="Google Shape;1369;g29454e42ef1_2_16"/>
          <p:cNvSpPr txBox="1"/>
          <p:nvPr/>
        </p:nvSpPr>
        <p:spPr>
          <a:xfrm>
            <a:off x="9302650" y="2598825"/>
            <a:ext cx="7840500" cy="3064200"/>
          </a:xfrm>
          <a:prstGeom prst="rect">
            <a:avLst/>
          </a:prstGeom>
          <a:noFill/>
          <a:ln>
            <a:noFill/>
          </a:ln>
        </p:spPr>
        <p:txBody>
          <a:bodyPr spcFirstLastPara="1" wrap="square" lIns="0" tIns="0" rIns="0" bIns="0" anchor="t" anchorCtr="0">
            <a:spAutoFit/>
          </a:bodyPr>
          <a:lstStyle/>
          <a:p>
            <a:pPr marL="0" marR="0" lvl="0" indent="0" algn="l" rtl="0">
              <a:lnSpc>
                <a:spcPct val="108000"/>
              </a:lnSpc>
              <a:spcBef>
                <a:spcPts val="0"/>
              </a:spcBef>
              <a:spcAft>
                <a:spcPts val="0"/>
              </a:spcAft>
              <a:buNone/>
            </a:pPr>
            <a:r>
              <a:rPr lang="en-US" sz="6300" b="1">
                <a:solidFill>
                  <a:srgbClr val="05FD01"/>
                </a:solidFill>
                <a:latin typeface="Poppins"/>
                <a:ea typeface="Poppins"/>
                <a:cs typeface="Poppins"/>
                <a:sym typeface="Poppins"/>
              </a:rPr>
              <a:t>Scan the QR Code </a:t>
            </a:r>
            <a:r>
              <a:rPr lang="en-US" sz="6300" b="1">
                <a:solidFill>
                  <a:schemeClr val="lt1"/>
                </a:solidFill>
                <a:latin typeface="Poppins"/>
                <a:ea typeface="Poppins"/>
                <a:cs typeface="Poppins"/>
                <a:sym typeface="Poppins"/>
              </a:rPr>
              <a:t>to access our Streamlit App!</a:t>
            </a:r>
            <a:endParaRPr sz="6300" b="1">
              <a:solidFill>
                <a:schemeClr val="lt1"/>
              </a:solidFill>
              <a:latin typeface="Poppins"/>
              <a:ea typeface="Poppins"/>
              <a:cs typeface="Poppins"/>
              <a:sym typeface="Poppins"/>
            </a:endParaRPr>
          </a:p>
        </p:txBody>
      </p:sp>
      <p:sp>
        <p:nvSpPr>
          <p:cNvPr id="1370" name="Google Shape;1370;g29454e42ef1_2_16"/>
          <p:cNvSpPr txBox="1"/>
          <p:nvPr/>
        </p:nvSpPr>
        <p:spPr>
          <a:xfrm>
            <a:off x="9302650" y="6236150"/>
            <a:ext cx="6000000" cy="8496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2300">
                <a:solidFill>
                  <a:schemeClr val="lt1"/>
                </a:solidFill>
                <a:latin typeface="Poppins"/>
                <a:ea typeface="Poppins"/>
                <a:cs typeface="Poppins"/>
                <a:sym typeface="Poppins"/>
              </a:rPr>
              <a:t>From charts to hearts. Using Data Science to boost mrld‘s Spotify presence</a:t>
            </a:r>
            <a:endParaRPr sz="2300">
              <a:solidFill>
                <a:schemeClr val="lt1"/>
              </a:solidFill>
              <a:latin typeface="Poppins"/>
              <a:ea typeface="Poppins"/>
              <a:cs typeface="Poppins"/>
              <a:sym typeface="Poppins"/>
            </a:endParaRPr>
          </a:p>
        </p:txBody>
      </p:sp>
      <p:pic>
        <p:nvPicPr>
          <p:cNvPr id="1371" name="Google Shape;1371;g29454e42ef1_2_16"/>
          <p:cNvPicPr preferRelativeResize="0"/>
          <p:nvPr/>
        </p:nvPicPr>
        <p:blipFill>
          <a:blip r:embed="rId4">
            <a:alphaModFix amt="50000"/>
          </a:blip>
          <a:stretch>
            <a:fillRect/>
          </a:stretch>
        </p:blipFill>
        <p:spPr>
          <a:xfrm>
            <a:off x="15861825" y="8555936"/>
            <a:ext cx="2397100" cy="1285039"/>
          </a:xfrm>
          <a:prstGeom prst="rect">
            <a:avLst/>
          </a:prstGeom>
          <a:noFill/>
          <a:ln>
            <a:noFill/>
          </a:ln>
        </p:spPr>
      </p:pic>
      <p:sp>
        <p:nvSpPr>
          <p:cNvPr id="1372" name="Google Shape;1372;g29454e42ef1_2_16"/>
          <p:cNvSpPr txBox="1"/>
          <p:nvPr/>
        </p:nvSpPr>
        <p:spPr>
          <a:xfrm>
            <a:off x="9302650" y="8337350"/>
            <a:ext cx="3208200" cy="354000"/>
          </a:xfrm>
          <a:prstGeom prst="rect">
            <a:avLst/>
          </a:prstGeom>
          <a:solidFill>
            <a:schemeClr val="dk1"/>
          </a:solid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2300" b="1">
                <a:solidFill>
                  <a:schemeClr val="lt1"/>
                </a:solidFill>
                <a:latin typeface="Poppins"/>
                <a:ea typeface="Poppins"/>
                <a:cs typeface="Poppins"/>
                <a:sym typeface="Poppins"/>
              </a:rPr>
              <a:t>Thanks for listening!</a:t>
            </a:r>
            <a:endParaRPr sz="2300" b="1">
              <a:solidFill>
                <a:schemeClr val="lt1"/>
              </a:solidFill>
              <a:latin typeface="Poppins"/>
              <a:ea typeface="Poppins"/>
              <a:cs typeface="Poppins"/>
              <a:sym typeface="Poppins"/>
            </a:endParaRPr>
          </a:p>
        </p:txBody>
      </p:sp>
      <p:pic>
        <p:nvPicPr>
          <p:cNvPr id="1373" name="Google Shape;1373;g29454e42ef1_2_16"/>
          <p:cNvPicPr preferRelativeResize="0"/>
          <p:nvPr/>
        </p:nvPicPr>
        <p:blipFill>
          <a:blip r:embed="rId5">
            <a:alphaModFix/>
          </a:blip>
          <a:stretch>
            <a:fillRect/>
          </a:stretch>
        </p:blipFill>
        <p:spPr>
          <a:xfrm>
            <a:off x="1511475" y="2702175"/>
            <a:ext cx="6000000" cy="6000000"/>
          </a:xfrm>
          <a:prstGeom prst="rect">
            <a:avLst/>
          </a:prstGeom>
          <a:noFill/>
          <a:ln>
            <a:noFill/>
          </a:ln>
          <a:effectLst>
            <a:outerShdw blurRad="914400" dist="304800" dir="7800000" algn="bl"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g28e0f27beca_0_377"/>
          <p:cNvPicPr preferRelativeResize="0"/>
          <p:nvPr/>
        </p:nvPicPr>
        <p:blipFill rotWithShape="1">
          <a:blip r:embed="rId3">
            <a:alphaModFix/>
          </a:blip>
          <a:srcRect t="2439"/>
          <a:stretch/>
        </p:blipFill>
        <p:spPr>
          <a:xfrm>
            <a:off x="1370225" y="1508200"/>
            <a:ext cx="15547575" cy="8541850"/>
          </a:xfrm>
          <a:prstGeom prst="rect">
            <a:avLst/>
          </a:prstGeom>
          <a:noFill/>
          <a:ln>
            <a:noFill/>
          </a:ln>
        </p:spPr>
      </p:pic>
      <p:cxnSp>
        <p:nvCxnSpPr>
          <p:cNvPr id="925" name="Google Shape;925;g28e0f27beca_0_377"/>
          <p:cNvCxnSpPr/>
          <p:nvPr/>
        </p:nvCxnSpPr>
        <p:spPr>
          <a:xfrm>
            <a:off x="1028700" y="1320751"/>
            <a:ext cx="16230600" cy="0"/>
          </a:xfrm>
          <a:prstGeom prst="straightConnector1">
            <a:avLst/>
          </a:prstGeom>
          <a:noFill/>
          <a:ln w="9525" cap="flat" cmpd="sng">
            <a:solidFill>
              <a:srgbClr val="000000"/>
            </a:solidFill>
            <a:prstDash val="solid"/>
            <a:round/>
            <a:headEnd type="none" w="sm" len="sm"/>
            <a:tailEnd type="none" w="sm" len="sm"/>
          </a:ln>
        </p:spPr>
      </p:cxnSp>
      <p:sp>
        <p:nvSpPr>
          <p:cNvPr id="926" name="Google Shape;926;g28e0f27beca_0_377"/>
          <p:cNvSpPr txBox="1"/>
          <p:nvPr/>
        </p:nvSpPr>
        <p:spPr>
          <a:xfrm>
            <a:off x="863701" y="825500"/>
            <a:ext cx="5645100" cy="307800"/>
          </a:xfrm>
          <a:prstGeom prst="rect">
            <a:avLst/>
          </a:prstGeom>
          <a:noFill/>
          <a:ln>
            <a:noFill/>
          </a:ln>
        </p:spPr>
        <p:txBody>
          <a:bodyPr spcFirstLastPara="1" wrap="square" lIns="0" tIns="0" rIns="0" bIns="0" anchor="t" anchorCtr="0">
            <a:spAutoFit/>
          </a:bodyPr>
          <a:lstStyle/>
          <a:p>
            <a:pPr marL="431801" marR="0" lvl="1" indent="-215900" algn="l" rtl="0">
              <a:lnSpc>
                <a:spcPct val="100000"/>
              </a:lnSpc>
              <a:spcBef>
                <a:spcPts val="0"/>
              </a:spcBef>
              <a:spcAft>
                <a:spcPts val="0"/>
              </a:spcAft>
              <a:buClr>
                <a:srgbClr val="000000"/>
              </a:buClr>
              <a:buSzPts val="2000"/>
              <a:buChar char="•"/>
            </a:pPr>
            <a:r>
              <a:rPr lang="en-US" sz="2000">
                <a:latin typeface="Poppins"/>
                <a:ea typeface="Poppins"/>
                <a:cs typeface="Poppins"/>
                <a:sym typeface="Poppins"/>
              </a:rPr>
              <a:t>Getting to Know the Chosen Artist</a:t>
            </a:r>
            <a:endParaRPr/>
          </a:p>
        </p:txBody>
      </p:sp>
      <p:sp>
        <p:nvSpPr>
          <p:cNvPr id="927" name="Google Shape;927;g28e0f27beca_0_377"/>
          <p:cNvSpPr txBox="1"/>
          <p:nvPr/>
        </p:nvSpPr>
        <p:spPr>
          <a:xfrm>
            <a:off x="13496146" y="825500"/>
            <a:ext cx="4270800" cy="307800"/>
          </a:xfrm>
          <a:prstGeom prst="rect">
            <a:avLst/>
          </a:prstGeom>
          <a:noFill/>
          <a:ln>
            <a:noFill/>
          </a:ln>
        </p:spPr>
        <p:txBody>
          <a:bodyPr spcFirstLastPara="1" wrap="square" lIns="0" tIns="0" rIns="0" bIns="0" anchor="t" anchorCtr="0">
            <a:spAutoFit/>
          </a:bodyPr>
          <a:lstStyle/>
          <a:p>
            <a:pPr marL="914400" marR="0" lvl="0" indent="0" algn="l" rtl="0">
              <a:lnSpc>
                <a:spcPct val="100000"/>
              </a:lnSpc>
              <a:spcBef>
                <a:spcPts val="0"/>
              </a:spcBef>
              <a:spcAft>
                <a:spcPts val="0"/>
              </a:spcAft>
              <a:buNone/>
            </a:pPr>
            <a:r>
              <a:rPr lang="en-US" sz="2000" i="1">
                <a:latin typeface="Poppins"/>
                <a:ea typeface="Poppins"/>
                <a:cs typeface="Poppins"/>
                <a:sym typeface="Poppins"/>
              </a:rPr>
              <a:t>from charts to hearts</a:t>
            </a:r>
            <a:endParaRPr i="1"/>
          </a:p>
        </p:txBody>
      </p:sp>
      <p:pic>
        <p:nvPicPr>
          <p:cNvPr id="928" name="Google Shape;928;g28e0f27beca_0_377"/>
          <p:cNvPicPr preferRelativeResize="0"/>
          <p:nvPr/>
        </p:nvPicPr>
        <p:blipFill>
          <a:blip r:embed="rId4">
            <a:alphaModFix amt="10000"/>
          </a:blip>
          <a:stretch>
            <a:fillRect/>
          </a:stretch>
        </p:blipFill>
        <p:spPr>
          <a:xfrm>
            <a:off x="11" y="-29800"/>
            <a:ext cx="18288000" cy="102870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pic>
        <p:nvPicPr>
          <p:cNvPr id="933" name="Google Shape;933;g293f4084adc_0_22"/>
          <p:cNvPicPr preferRelativeResize="0"/>
          <p:nvPr/>
        </p:nvPicPr>
        <p:blipFill>
          <a:blip r:embed="rId3">
            <a:alphaModFix amt="10000"/>
          </a:blip>
          <a:stretch>
            <a:fillRect/>
          </a:stretch>
        </p:blipFill>
        <p:spPr>
          <a:xfrm>
            <a:off x="11" y="-12"/>
            <a:ext cx="18288000" cy="10287034"/>
          </a:xfrm>
          <a:prstGeom prst="rect">
            <a:avLst/>
          </a:prstGeom>
          <a:noFill/>
          <a:ln>
            <a:noFill/>
          </a:ln>
        </p:spPr>
      </p:pic>
      <p:cxnSp>
        <p:nvCxnSpPr>
          <p:cNvPr id="934" name="Google Shape;934;g293f4084adc_0_22"/>
          <p:cNvCxnSpPr/>
          <p:nvPr/>
        </p:nvCxnSpPr>
        <p:spPr>
          <a:xfrm>
            <a:off x="1028700" y="1320751"/>
            <a:ext cx="16230600" cy="0"/>
          </a:xfrm>
          <a:prstGeom prst="straightConnector1">
            <a:avLst/>
          </a:prstGeom>
          <a:noFill/>
          <a:ln w="9525" cap="flat" cmpd="sng">
            <a:solidFill>
              <a:srgbClr val="000000"/>
            </a:solidFill>
            <a:prstDash val="solid"/>
            <a:round/>
            <a:headEnd type="none" w="sm" len="sm"/>
            <a:tailEnd type="none" w="sm" len="sm"/>
          </a:ln>
        </p:spPr>
      </p:cxnSp>
      <p:sp>
        <p:nvSpPr>
          <p:cNvPr id="935" name="Google Shape;935;g293f4084adc_0_22"/>
          <p:cNvSpPr txBox="1"/>
          <p:nvPr/>
        </p:nvSpPr>
        <p:spPr>
          <a:xfrm>
            <a:off x="863701" y="825500"/>
            <a:ext cx="5645100" cy="307800"/>
          </a:xfrm>
          <a:prstGeom prst="rect">
            <a:avLst/>
          </a:prstGeom>
          <a:noFill/>
          <a:ln>
            <a:noFill/>
          </a:ln>
        </p:spPr>
        <p:txBody>
          <a:bodyPr spcFirstLastPara="1" wrap="square" lIns="0" tIns="0" rIns="0" bIns="0" anchor="t" anchorCtr="0">
            <a:spAutoFit/>
          </a:bodyPr>
          <a:lstStyle/>
          <a:p>
            <a:pPr marL="431801" marR="0" lvl="1" indent="-215900" algn="l" rtl="0">
              <a:lnSpc>
                <a:spcPct val="100000"/>
              </a:lnSpc>
              <a:spcBef>
                <a:spcPts val="0"/>
              </a:spcBef>
              <a:spcAft>
                <a:spcPts val="0"/>
              </a:spcAft>
              <a:buClr>
                <a:srgbClr val="000000"/>
              </a:buClr>
              <a:buSzPts val="2000"/>
              <a:buChar char="•"/>
            </a:pPr>
            <a:r>
              <a:rPr lang="en-US" sz="2000">
                <a:latin typeface="Poppins"/>
                <a:ea typeface="Poppins"/>
                <a:cs typeface="Poppins"/>
                <a:sym typeface="Poppins"/>
              </a:rPr>
              <a:t>Why mrld?</a:t>
            </a:r>
            <a:endParaRPr/>
          </a:p>
        </p:txBody>
      </p:sp>
      <p:sp>
        <p:nvSpPr>
          <p:cNvPr id="936" name="Google Shape;936;g293f4084adc_0_22"/>
          <p:cNvSpPr txBox="1"/>
          <p:nvPr/>
        </p:nvSpPr>
        <p:spPr>
          <a:xfrm>
            <a:off x="13496146" y="825500"/>
            <a:ext cx="4270800" cy="307800"/>
          </a:xfrm>
          <a:prstGeom prst="rect">
            <a:avLst/>
          </a:prstGeom>
          <a:noFill/>
          <a:ln>
            <a:noFill/>
          </a:ln>
        </p:spPr>
        <p:txBody>
          <a:bodyPr spcFirstLastPara="1" wrap="square" lIns="0" tIns="0" rIns="0" bIns="0" anchor="t" anchorCtr="0">
            <a:spAutoFit/>
          </a:bodyPr>
          <a:lstStyle/>
          <a:p>
            <a:pPr marL="914400" marR="0" lvl="0" indent="0" algn="l" rtl="0">
              <a:lnSpc>
                <a:spcPct val="100000"/>
              </a:lnSpc>
              <a:spcBef>
                <a:spcPts val="0"/>
              </a:spcBef>
              <a:spcAft>
                <a:spcPts val="0"/>
              </a:spcAft>
              <a:buNone/>
            </a:pPr>
            <a:r>
              <a:rPr lang="en-US" sz="2000" i="1">
                <a:latin typeface="Poppins"/>
                <a:ea typeface="Poppins"/>
                <a:cs typeface="Poppins"/>
                <a:sym typeface="Poppins"/>
              </a:rPr>
              <a:t>from charts to hearts</a:t>
            </a:r>
            <a:endParaRPr i="1"/>
          </a:p>
        </p:txBody>
      </p:sp>
      <p:grpSp>
        <p:nvGrpSpPr>
          <p:cNvPr id="937" name="Google Shape;937;g293f4084adc_0_22"/>
          <p:cNvGrpSpPr/>
          <p:nvPr/>
        </p:nvGrpSpPr>
        <p:grpSpPr>
          <a:xfrm>
            <a:off x="5914987" y="1762200"/>
            <a:ext cx="6458023" cy="7893139"/>
            <a:chOff x="-8712750" y="1962675"/>
            <a:chExt cx="6458023" cy="7893139"/>
          </a:xfrm>
        </p:grpSpPr>
        <p:sp>
          <p:nvSpPr>
            <p:cNvPr id="938" name="Google Shape;938;g293f4084adc_0_22"/>
            <p:cNvSpPr/>
            <p:nvPr/>
          </p:nvSpPr>
          <p:spPr>
            <a:xfrm>
              <a:off x="-8565225" y="2330725"/>
              <a:ext cx="5986774" cy="5986774"/>
            </a:xfrm>
            <a:custGeom>
              <a:avLst/>
              <a:gdLst/>
              <a:ahLst/>
              <a:cxnLst/>
              <a:rect l="l" t="t" r="r" b="b"/>
              <a:pathLst>
                <a:path w="5492453" h="5492453" extrusionOk="0">
                  <a:moveTo>
                    <a:pt x="0" y="0"/>
                  </a:moveTo>
                  <a:lnTo>
                    <a:pt x="5492453" y="0"/>
                  </a:lnTo>
                  <a:lnTo>
                    <a:pt x="5492453" y="5492453"/>
                  </a:lnTo>
                  <a:lnTo>
                    <a:pt x="0" y="5492453"/>
                  </a:lnTo>
                  <a:lnTo>
                    <a:pt x="0" y="0"/>
                  </a:lnTo>
                  <a:close/>
                </a:path>
              </a:pathLst>
            </a:custGeom>
            <a:blipFill rotWithShape="1">
              <a:blip r:embed="rId4">
                <a:alphaModFix/>
              </a:blip>
              <a:stretch>
                <a:fillRect/>
              </a:stretch>
            </a:blipFill>
            <a:ln>
              <a:noFill/>
            </a:ln>
          </p:spPr>
          <p:txBody>
            <a:bodyPr/>
            <a:lstStyle/>
            <a:p>
              <a:endParaRPr lang="en-US"/>
            </a:p>
          </p:txBody>
        </p:sp>
        <p:sp>
          <p:nvSpPr>
            <p:cNvPr id="939" name="Google Shape;939;g293f4084adc_0_22"/>
            <p:cNvSpPr/>
            <p:nvPr/>
          </p:nvSpPr>
          <p:spPr>
            <a:xfrm>
              <a:off x="-8712750" y="1962675"/>
              <a:ext cx="6458023" cy="7893139"/>
            </a:xfrm>
            <a:custGeom>
              <a:avLst/>
              <a:gdLst/>
              <a:ahLst/>
              <a:cxnLst/>
              <a:rect l="l" t="t" r="r" b="b"/>
              <a:pathLst>
                <a:path w="5924792" h="7241412" extrusionOk="0">
                  <a:moveTo>
                    <a:pt x="0" y="0"/>
                  </a:moveTo>
                  <a:lnTo>
                    <a:pt x="5924792" y="0"/>
                  </a:lnTo>
                  <a:lnTo>
                    <a:pt x="5924792" y="7241412"/>
                  </a:lnTo>
                  <a:lnTo>
                    <a:pt x="0" y="7241412"/>
                  </a:lnTo>
                  <a:lnTo>
                    <a:pt x="0" y="0"/>
                  </a:lnTo>
                  <a:close/>
                </a:path>
              </a:pathLst>
            </a:custGeom>
            <a:blipFill rotWithShape="1">
              <a:blip r:embed="rId5">
                <a:alphaModFix/>
              </a:blip>
              <a:stretch>
                <a:fillRect/>
              </a:stretch>
            </a:blipFill>
            <a:ln>
              <a:noFill/>
            </a:ln>
          </p:spPr>
          <p:txBody>
            <a:bodyPr/>
            <a:lstStyle/>
            <a:p>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Google Shape;944;g293f4084adc_0_132"/>
          <p:cNvPicPr preferRelativeResize="0"/>
          <p:nvPr/>
        </p:nvPicPr>
        <p:blipFill>
          <a:blip r:embed="rId3">
            <a:alphaModFix amt="10000"/>
          </a:blip>
          <a:stretch>
            <a:fillRect/>
          </a:stretch>
        </p:blipFill>
        <p:spPr>
          <a:xfrm>
            <a:off x="11" y="-12"/>
            <a:ext cx="18288000" cy="10287034"/>
          </a:xfrm>
          <a:prstGeom prst="rect">
            <a:avLst/>
          </a:prstGeom>
          <a:noFill/>
          <a:ln>
            <a:noFill/>
          </a:ln>
        </p:spPr>
      </p:pic>
      <p:cxnSp>
        <p:nvCxnSpPr>
          <p:cNvPr id="945" name="Google Shape;945;g293f4084adc_0_132"/>
          <p:cNvCxnSpPr/>
          <p:nvPr/>
        </p:nvCxnSpPr>
        <p:spPr>
          <a:xfrm>
            <a:off x="1028700" y="1320751"/>
            <a:ext cx="16230600" cy="0"/>
          </a:xfrm>
          <a:prstGeom prst="straightConnector1">
            <a:avLst/>
          </a:prstGeom>
          <a:noFill/>
          <a:ln w="9525" cap="flat" cmpd="sng">
            <a:solidFill>
              <a:srgbClr val="000000"/>
            </a:solidFill>
            <a:prstDash val="solid"/>
            <a:round/>
            <a:headEnd type="none" w="sm" len="sm"/>
            <a:tailEnd type="none" w="sm" len="sm"/>
          </a:ln>
        </p:spPr>
      </p:cxnSp>
      <p:sp>
        <p:nvSpPr>
          <p:cNvPr id="946" name="Google Shape;946;g293f4084adc_0_132"/>
          <p:cNvSpPr txBox="1"/>
          <p:nvPr/>
        </p:nvSpPr>
        <p:spPr>
          <a:xfrm>
            <a:off x="863701" y="825500"/>
            <a:ext cx="5645100" cy="307800"/>
          </a:xfrm>
          <a:prstGeom prst="rect">
            <a:avLst/>
          </a:prstGeom>
          <a:noFill/>
          <a:ln>
            <a:noFill/>
          </a:ln>
        </p:spPr>
        <p:txBody>
          <a:bodyPr spcFirstLastPara="1" wrap="square" lIns="0" tIns="0" rIns="0" bIns="0" anchor="t" anchorCtr="0">
            <a:spAutoFit/>
          </a:bodyPr>
          <a:lstStyle/>
          <a:p>
            <a:pPr marL="431801" marR="0" lvl="1" indent="-215900" algn="l" rtl="0">
              <a:lnSpc>
                <a:spcPct val="100000"/>
              </a:lnSpc>
              <a:spcBef>
                <a:spcPts val="0"/>
              </a:spcBef>
              <a:spcAft>
                <a:spcPts val="0"/>
              </a:spcAft>
              <a:buClr>
                <a:srgbClr val="000000"/>
              </a:buClr>
              <a:buSzPts val="2000"/>
              <a:buChar char="•"/>
            </a:pPr>
            <a:r>
              <a:rPr lang="en-US" sz="2000">
                <a:latin typeface="Poppins"/>
                <a:ea typeface="Poppins"/>
                <a:cs typeface="Poppins"/>
                <a:sym typeface="Poppins"/>
              </a:rPr>
              <a:t>Why mrld?</a:t>
            </a:r>
            <a:endParaRPr/>
          </a:p>
        </p:txBody>
      </p:sp>
      <p:sp>
        <p:nvSpPr>
          <p:cNvPr id="947" name="Google Shape;947;g293f4084adc_0_132"/>
          <p:cNvSpPr txBox="1"/>
          <p:nvPr/>
        </p:nvSpPr>
        <p:spPr>
          <a:xfrm>
            <a:off x="13496146" y="825500"/>
            <a:ext cx="4270800" cy="307800"/>
          </a:xfrm>
          <a:prstGeom prst="rect">
            <a:avLst/>
          </a:prstGeom>
          <a:noFill/>
          <a:ln>
            <a:noFill/>
          </a:ln>
        </p:spPr>
        <p:txBody>
          <a:bodyPr spcFirstLastPara="1" wrap="square" lIns="0" tIns="0" rIns="0" bIns="0" anchor="t" anchorCtr="0">
            <a:spAutoFit/>
          </a:bodyPr>
          <a:lstStyle/>
          <a:p>
            <a:pPr marL="914400" marR="0" lvl="0" indent="0" algn="l" rtl="0">
              <a:lnSpc>
                <a:spcPct val="100000"/>
              </a:lnSpc>
              <a:spcBef>
                <a:spcPts val="0"/>
              </a:spcBef>
              <a:spcAft>
                <a:spcPts val="0"/>
              </a:spcAft>
              <a:buNone/>
            </a:pPr>
            <a:r>
              <a:rPr lang="en-US" sz="2000" i="1">
                <a:latin typeface="Poppins"/>
                <a:ea typeface="Poppins"/>
                <a:cs typeface="Poppins"/>
                <a:sym typeface="Poppins"/>
              </a:rPr>
              <a:t>from charts to hearts</a:t>
            </a:r>
            <a:endParaRPr i="1"/>
          </a:p>
        </p:txBody>
      </p:sp>
      <p:grpSp>
        <p:nvGrpSpPr>
          <p:cNvPr id="948" name="Google Shape;948;g293f4084adc_0_132"/>
          <p:cNvGrpSpPr/>
          <p:nvPr/>
        </p:nvGrpSpPr>
        <p:grpSpPr>
          <a:xfrm>
            <a:off x="863700" y="1833975"/>
            <a:ext cx="6458023" cy="7893139"/>
            <a:chOff x="-8712750" y="1962675"/>
            <a:chExt cx="6458023" cy="7893139"/>
          </a:xfrm>
        </p:grpSpPr>
        <p:sp>
          <p:nvSpPr>
            <p:cNvPr id="949" name="Google Shape;949;g293f4084adc_0_132"/>
            <p:cNvSpPr/>
            <p:nvPr/>
          </p:nvSpPr>
          <p:spPr>
            <a:xfrm>
              <a:off x="-8565225" y="2330725"/>
              <a:ext cx="5986774" cy="5986774"/>
            </a:xfrm>
            <a:custGeom>
              <a:avLst/>
              <a:gdLst/>
              <a:ahLst/>
              <a:cxnLst/>
              <a:rect l="l" t="t" r="r" b="b"/>
              <a:pathLst>
                <a:path w="5492453" h="5492453" extrusionOk="0">
                  <a:moveTo>
                    <a:pt x="0" y="0"/>
                  </a:moveTo>
                  <a:lnTo>
                    <a:pt x="5492453" y="0"/>
                  </a:lnTo>
                  <a:lnTo>
                    <a:pt x="5492453" y="5492453"/>
                  </a:lnTo>
                  <a:lnTo>
                    <a:pt x="0" y="5492453"/>
                  </a:lnTo>
                  <a:lnTo>
                    <a:pt x="0" y="0"/>
                  </a:lnTo>
                  <a:close/>
                </a:path>
              </a:pathLst>
            </a:custGeom>
            <a:blipFill rotWithShape="1">
              <a:blip r:embed="rId4">
                <a:alphaModFix/>
              </a:blip>
              <a:stretch>
                <a:fillRect/>
              </a:stretch>
            </a:blipFill>
            <a:ln>
              <a:noFill/>
            </a:ln>
          </p:spPr>
          <p:txBody>
            <a:bodyPr/>
            <a:lstStyle/>
            <a:p>
              <a:endParaRPr lang="en-US"/>
            </a:p>
          </p:txBody>
        </p:sp>
        <p:sp>
          <p:nvSpPr>
            <p:cNvPr id="950" name="Google Shape;950;g293f4084adc_0_132"/>
            <p:cNvSpPr/>
            <p:nvPr/>
          </p:nvSpPr>
          <p:spPr>
            <a:xfrm>
              <a:off x="-8712750" y="1962675"/>
              <a:ext cx="6458023" cy="7893139"/>
            </a:xfrm>
            <a:custGeom>
              <a:avLst/>
              <a:gdLst/>
              <a:ahLst/>
              <a:cxnLst/>
              <a:rect l="l" t="t" r="r" b="b"/>
              <a:pathLst>
                <a:path w="5924792" h="7241412" extrusionOk="0">
                  <a:moveTo>
                    <a:pt x="0" y="0"/>
                  </a:moveTo>
                  <a:lnTo>
                    <a:pt x="5924792" y="0"/>
                  </a:lnTo>
                  <a:lnTo>
                    <a:pt x="5924792" y="7241412"/>
                  </a:lnTo>
                  <a:lnTo>
                    <a:pt x="0" y="7241412"/>
                  </a:lnTo>
                  <a:lnTo>
                    <a:pt x="0" y="0"/>
                  </a:lnTo>
                  <a:close/>
                </a:path>
              </a:pathLst>
            </a:custGeom>
            <a:blipFill rotWithShape="1">
              <a:blip r:embed="rId5">
                <a:alphaModFix/>
              </a:blip>
              <a:stretch>
                <a:fillRect/>
              </a:stretch>
            </a:blipFill>
            <a:ln>
              <a:noFill/>
            </a:ln>
          </p:spPr>
          <p:txBody>
            <a:bodyPr/>
            <a:lstStyle/>
            <a:p>
              <a:endParaRPr lang="en-US"/>
            </a:p>
          </p:txBody>
        </p:sp>
      </p:grpSp>
      <p:grpSp>
        <p:nvGrpSpPr>
          <p:cNvPr id="951" name="Google Shape;951;g293f4084adc_0_132"/>
          <p:cNvGrpSpPr/>
          <p:nvPr/>
        </p:nvGrpSpPr>
        <p:grpSpPr>
          <a:xfrm>
            <a:off x="8255829" y="2876748"/>
            <a:ext cx="2906896" cy="564191"/>
            <a:chOff x="8255829" y="2876748"/>
            <a:chExt cx="2906896" cy="564191"/>
          </a:xfrm>
        </p:grpSpPr>
        <p:sp>
          <p:nvSpPr>
            <p:cNvPr id="952" name="Google Shape;952;g293f4084adc_0_132"/>
            <p:cNvSpPr txBox="1"/>
            <p:nvPr/>
          </p:nvSpPr>
          <p:spPr>
            <a:xfrm>
              <a:off x="9161725" y="2877900"/>
              <a:ext cx="2001000" cy="561900"/>
            </a:xfrm>
            <a:prstGeom prst="rect">
              <a:avLst/>
            </a:prstGeom>
            <a:noFill/>
            <a:ln>
              <a:noFill/>
            </a:ln>
          </p:spPr>
          <p:txBody>
            <a:bodyPr spcFirstLastPara="1" wrap="square" lIns="0" tIns="0" rIns="0" bIns="0" anchor="t" anchorCtr="0">
              <a:spAutoFit/>
            </a:bodyPr>
            <a:lstStyle/>
            <a:p>
              <a:pPr marL="0" marR="0" lvl="0" indent="0" algn="l" rtl="0">
                <a:lnSpc>
                  <a:spcPct val="168023"/>
                </a:lnSpc>
                <a:spcBef>
                  <a:spcPts val="0"/>
                </a:spcBef>
                <a:spcAft>
                  <a:spcPts val="0"/>
                </a:spcAft>
                <a:buNone/>
              </a:pPr>
              <a:r>
                <a:rPr lang="en-US" sz="3650">
                  <a:solidFill>
                    <a:schemeClr val="dk1"/>
                  </a:solidFill>
                  <a:latin typeface="Poppins Medium"/>
                  <a:ea typeface="Poppins Medium"/>
                  <a:cs typeface="Poppins Medium"/>
                  <a:sym typeface="Poppins Medium"/>
                </a:rPr>
                <a:t>Filipino</a:t>
              </a:r>
              <a:endParaRPr sz="3650">
                <a:solidFill>
                  <a:schemeClr val="dk1"/>
                </a:solidFill>
                <a:latin typeface="Poppins Medium"/>
                <a:ea typeface="Poppins Medium"/>
                <a:cs typeface="Poppins Medium"/>
                <a:sym typeface="Poppins Medium"/>
              </a:endParaRPr>
            </a:p>
          </p:txBody>
        </p:sp>
        <p:sp>
          <p:nvSpPr>
            <p:cNvPr id="953" name="Google Shape;953;g293f4084adc_0_132"/>
            <p:cNvSpPr/>
            <p:nvPr/>
          </p:nvSpPr>
          <p:spPr>
            <a:xfrm>
              <a:off x="8255829" y="2876748"/>
              <a:ext cx="564191" cy="564191"/>
            </a:xfrm>
            <a:custGeom>
              <a:avLst/>
              <a:gdLst/>
              <a:ahLst/>
              <a:cxnLst/>
              <a:rect l="l" t="t" r="r" b="b"/>
              <a:pathLst>
                <a:path w="2326560" h="2326560" extrusionOk="0">
                  <a:moveTo>
                    <a:pt x="0" y="0"/>
                  </a:moveTo>
                  <a:lnTo>
                    <a:pt x="2326560" y="0"/>
                  </a:lnTo>
                  <a:lnTo>
                    <a:pt x="2326560" y="2326560"/>
                  </a:lnTo>
                  <a:lnTo>
                    <a:pt x="0" y="2326560"/>
                  </a:lnTo>
                  <a:lnTo>
                    <a:pt x="0" y="0"/>
                  </a:lnTo>
                  <a:close/>
                </a:path>
              </a:pathLst>
            </a:custGeom>
            <a:blipFill rotWithShape="1">
              <a:blip r:embed="rId6">
                <a:alphaModFix/>
              </a:blip>
              <a:stretch>
                <a:fillRect/>
              </a:stretch>
            </a:blipFill>
            <a:ln>
              <a:noFill/>
            </a:ln>
          </p:spPr>
          <p:txBody>
            <a:bodyPr/>
            <a:lstStyle/>
            <a:p>
              <a:endParaRPr lang="en-US"/>
            </a:p>
          </p:txBody>
        </p:sp>
      </p:grpSp>
      <p:sp>
        <p:nvSpPr>
          <p:cNvPr id="954" name="Google Shape;954;g293f4084adc_0_132"/>
          <p:cNvSpPr/>
          <p:nvPr/>
        </p:nvSpPr>
        <p:spPr>
          <a:xfrm>
            <a:off x="9733550" y="3856175"/>
            <a:ext cx="6211065" cy="5248878"/>
          </a:xfrm>
          <a:custGeom>
            <a:avLst/>
            <a:gdLst/>
            <a:ahLst/>
            <a:cxnLst/>
            <a:rect l="l" t="t" r="r" b="b"/>
            <a:pathLst>
              <a:path w="2377441" h="2009140" extrusionOk="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09" y="132080"/>
                  <a:pt x="1635759" y="125730"/>
                </a:cubicBezTo>
                <a:cubicBezTo>
                  <a:pt x="1631949" y="121920"/>
                  <a:pt x="1629409" y="123190"/>
                  <a:pt x="1625599" y="125730"/>
                </a:cubicBezTo>
                <a:lnTo>
                  <a:pt x="1617979" y="133350"/>
                </a:lnTo>
                <a:cubicBezTo>
                  <a:pt x="1616709" y="134620"/>
                  <a:pt x="1614169" y="134620"/>
                  <a:pt x="1612899" y="134620"/>
                </a:cubicBezTo>
                <a:lnTo>
                  <a:pt x="1605279" y="134620"/>
                </a:lnTo>
                <a:cubicBezTo>
                  <a:pt x="1600199" y="134620"/>
                  <a:pt x="1595119" y="133350"/>
                  <a:pt x="1590040" y="132080"/>
                </a:cubicBezTo>
                <a:cubicBezTo>
                  <a:pt x="1583690" y="130810"/>
                  <a:pt x="1578609" y="127000"/>
                  <a:pt x="1572259" y="125730"/>
                </a:cubicBezTo>
                <a:cubicBezTo>
                  <a:pt x="1562099" y="124460"/>
                  <a:pt x="1559559" y="115570"/>
                  <a:pt x="1555749" y="109220"/>
                </a:cubicBezTo>
                <a:cubicBezTo>
                  <a:pt x="1553209" y="105410"/>
                  <a:pt x="1548129" y="100330"/>
                  <a:pt x="1543049" y="101600"/>
                </a:cubicBezTo>
                <a:cubicBezTo>
                  <a:pt x="1537969" y="104140"/>
                  <a:pt x="1532889" y="101600"/>
                  <a:pt x="1529079" y="100330"/>
                </a:cubicBezTo>
                <a:cubicBezTo>
                  <a:pt x="1527809" y="100330"/>
                  <a:pt x="1525269" y="99060"/>
                  <a:pt x="1523999" y="99060"/>
                </a:cubicBezTo>
                <a:cubicBezTo>
                  <a:pt x="1515109" y="96520"/>
                  <a:pt x="1508759" y="101600"/>
                  <a:pt x="1502409" y="107950"/>
                </a:cubicBezTo>
                <a:lnTo>
                  <a:pt x="1497329" y="113030"/>
                </a:lnTo>
                <a:cubicBezTo>
                  <a:pt x="1496059" y="114300"/>
                  <a:pt x="1496059" y="116840"/>
                  <a:pt x="1494790" y="118110"/>
                </a:cubicBezTo>
                <a:cubicBezTo>
                  <a:pt x="1487170" y="124460"/>
                  <a:pt x="1479550" y="121920"/>
                  <a:pt x="1470659" y="118110"/>
                </a:cubicBezTo>
                <a:cubicBezTo>
                  <a:pt x="1463040" y="114300"/>
                  <a:pt x="1454149" y="118110"/>
                  <a:pt x="1451609"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79"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59" y="116840"/>
                  <a:pt x="1202690" y="118110"/>
                </a:cubicBezTo>
                <a:cubicBezTo>
                  <a:pt x="1197609" y="119380"/>
                  <a:pt x="1197609"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09"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rotWithShape="1">
            <a:blip r:embed="rId7">
              <a:alphaModFix/>
            </a:blip>
            <a:stretch>
              <a:fillRect t="-19058" b="-1906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cxnSp>
        <p:nvCxnSpPr>
          <p:cNvPr id="959" name="Google Shape;959;g293f4084adc_0_44"/>
          <p:cNvCxnSpPr/>
          <p:nvPr/>
        </p:nvCxnSpPr>
        <p:spPr>
          <a:xfrm>
            <a:off x="1028700" y="1320751"/>
            <a:ext cx="16230600" cy="0"/>
          </a:xfrm>
          <a:prstGeom prst="straightConnector1">
            <a:avLst/>
          </a:prstGeom>
          <a:noFill/>
          <a:ln w="9525" cap="flat" cmpd="sng">
            <a:solidFill>
              <a:srgbClr val="000000"/>
            </a:solidFill>
            <a:prstDash val="solid"/>
            <a:round/>
            <a:headEnd type="none" w="sm" len="sm"/>
            <a:tailEnd type="none" w="sm" len="sm"/>
          </a:ln>
        </p:spPr>
      </p:cxnSp>
      <p:sp>
        <p:nvSpPr>
          <p:cNvPr id="960" name="Google Shape;960;g293f4084adc_0_44"/>
          <p:cNvSpPr txBox="1"/>
          <p:nvPr/>
        </p:nvSpPr>
        <p:spPr>
          <a:xfrm>
            <a:off x="863701" y="825500"/>
            <a:ext cx="5645100" cy="307800"/>
          </a:xfrm>
          <a:prstGeom prst="rect">
            <a:avLst/>
          </a:prstGeom>
          <a:noFill/>
          <a:ln>
            <a:noFill/>
          </a:ln>
        </p:spPr>
        <p:txBody>
          <a:bodyPr spcFirstLastPara="1" wrap="square" lIns="0" tIns="0" rIns="0" bIns="0" anchor="t" anchorCtr="0">
            <a:spAutoFit/>
          </a:bodyPr>
          <a:lstStyle/>
          <a:p>
            <a:pPr marL="431801" marR="0" lvl="1" indent="-215900" algn="l" rtl="0">
              <a:lnSpc>
                <a:spcPct val="100000"/>
              </a:lnSpc>
              <a:spcBef>
                <a:spcPts val="0"/>
              </a:spcBef>
              <a:spcAft>
                <a:spcPts val="0"/>
              </a:spcAft>
              <a:buClr>
                <a:srgbClr val="000000"/>
              </a:buClr>
              <a:buSzPts val="2000"/>
              <a:buChar char="•"/>
            </a:pPr>
            <a:r>
              <a:rPr lang="en-US" sz="2000">
                <a:latin typeface="Poppins"/>
                <a:ea typeface="Poppins"/>
                <a:cs typeface="Poppins"/>
                <a:sym typeface="Poppins"/>
              </a:rPr>
              <a:t>Why mrld?</a:t>
            </a:r>
            <a:endParaRPr/>
          </a:p>
        </p:txBody>
      </p:sp>
      <p:sp>
        <p:nvSpPr>
          <p:cNvPr id="961" name="Google Shape;961;g293f4084adc_0_44"/>
          <p:cNvSpPr txBox="1"/>
          <p:nvPr/>
        </p:nvSpPr>
        <p:spPr>
          <a:xfrm>
            <a:off x="13496146" y="825500"/>
            <a:ext cx="4270800" cy="307800"/>
          </a:xfrm>
          <a:prstGeom prst="rect">
            <a:avLst/>
          </a:prstGeom>
          <a:noFill/>
          <a:ln>
            <a:noFill/>
          </a:ln>
        </p:spPr>
        <p:txBody>
          <a:bodyPr spcFirstLastPara="1" wrap="square" lIns="0" tIns="0" rIns="0" bIns="0" anchor="t" anchorCtr="0">
            <a:spAutoFit/>
          </a:bodyPr>
          <a:lstStyle/>
          <a:p>
            <a:pPr marL="914400" marR="0" lvl="0" indent="0" algn="l" rtl="0">
              <a:lnSpc>
                <a:spcPct val="100000"/>
              </a:lnSpc>
              <a:spcBef>
                <a:spcPts val="0"/>
              </a:spcBef>
              <a:spcAft>
                <a:spcPts val="0"/>
              </a:spcAft>
              <a:buNone/>
            </a:pPr>
            <a:r>
              <a:rPr lang="en-US" sz="2000" i="1">
                <a:latin typeface="Poppins"/>
                <a:ea typeface="Poppins"/>
                <a:cs typeface="Poppins"/>
                <a:sym typeface="Poppins"/>
              </a:rPr>
              <a:t>from charts to hearts</a:t>
            </a:r>
            <a:endParaRPr i="1"/>
          </a:p>
        </p:txBody>
      </p:sp>
      <p:grpSp>
        <p:nvGrpSpPr>
          <p:cNvPr id="962" name="Google Shape;962;g293f4084adc_0_44"/>
          <p:cNvGrpSpPr/>
          <p:nvPr/>
        </p:nvGrpSpPr>
        <p:grpSpPr>
          <a:xfrm>
            <a:off x="863700" y="1833975"/>
            <a:ext cx="6458023" cy="7893139"/>
            <a:chOff x="-8712750" y="1962675"/>
            <a:chExt cx="6458023" cy="7893139"/>
          </a:xfrm>
        </p:grpSpPr>
        <p:sp>
          <p:nvSpPr>
            <p:cNvPr id="963" name="Google Shape;963;g293f4084adc_0_44"/>
            <p:cNvSpPr/>
            <p:nvPr/>
          </p:nvSpPr>
          <p:spPr>
            <a:xfrm>
              <a:off x="-8565225" y="2330725"/>
              <a:ext cx="5986774" cy="5986774"/>
            </a:xfrm>
            <a:custGeom>
              <a:avLst/>
              <a:gdLst/>
              <a:ahLst/>
              <a:cxnLst/>
              <a:rect l="l" t="t" r="r" b="b"/>
              <a:pathLst>
                <a:path w="5492453" h="5492453" extrusionOk="0">
                  <a:moveTo>
                    <a:pt x="0" y="0"/>
                  </a:moveTo>
                  <a:lnTo>
                    <a:pt x="5492453" y="0"/>
                  </a:lnTo>
                  <a:lnTo>
                    <a:pt x="5492453" y="5492453"/>
                  </a:lnTo>
                  <a:lnTo>
                    <a:pt x="0" y="5492453"/>
                  </a:lnTo>
                  <a:lnTo>
                    <a:pt x="0" y="0"/>
                  </a:lnTo>
                  <a:close/>
                </a:path>
              </a:pathLst>
            </a:custGeom>
            <a:blipFill rotWithShape="1">
              <a:blip r:embed="rId3">
                <a:alphaModFix/>
              </a:blip>
              <a:stretch>
                <a:fillRect/>
              </a:stretch>
            </a:blipFill>
            <a:ln>
              <a:noFill/>
            </a:ln>
          </p:spPr>
          <p:txBody>
            <a:bodyPr/>
            <a:lstStyle/>
            <a:p>
              <a:endParaRPr lang="en-US"/>
            </a:p>
          </p:txBody>
        </p:sp>
        <p:sp>
          <p:nvSpPr>
            <p:cNvPr id="964" name="Google Shape;964;g293f4084adc_0_44"/>
            <p:cNvSpPr/>
            <p:nvPr/>
          </p:nvSpPr>
          <p:spPr>
            <a:xfrm>
              <a:off x="-8712750" y="1962675"/>
              <a:ext cx="6458023" cy="7893139"/>
            </a:xfrm>
            <a:custGeom>
              <a:avLst/>
              <a:gdLst/>
              <a:ahLst/>
              <a:cxnLst/>
              <a:rect l="l" t="t" r="r" b="b"/>
              <a:pathLst>
                <a:path w="5924792" h="7241412" extrusionOk="0">
                  <a:moveTo>
                    <a:pt x="0" y="0"/>
                  </a:moveTo>
                  <a:lnTo>
                    <a:pt x="5924792" y="0"/>
                  </a:lnTo>
                  <a:lnTo>
                    <a:pt x="5924792" y="7241412"/>
                  </a:lnTo>
                  <a:lnTo>
                    <a:pt x="0" y="7241412"/>
                  </a:lnTo>
                  <a:lnTo>
                    <a:pt x="0" y="0"/>
                  </a:lnTo>
                  <a:close/>
                </a:path>
              </a:pathLst>
            </a:custGeom>
            <a:blipFill rotWithShape="1">
              <a:blip r:embed="rId4">
                <a:alphaModFix/>
              </a:blip>
              <a:stretch>
                <a:fillRect/>
              </a:stretch>
            </a:blipFill>
            <a:ln>
              <a:noFill/>
            </a:ln>
          </p:spPr>
          <p:txBody>
            <a:bodyPr/>
            <a:lstStyle/>
            <a:p>
              <a:endParaRPr lang="en-US"/>
            </a:p>
          </p:txBody>
        </p:sp>
      </p:grpSp>
      <p:grpSp>
        <p:nvGrpSpPr>
          <p:cNvPr id="965" name="Google Shape;965;g293f4084adc_0_44"/>
          <p:cNvGrpSpPr/>
          <p:nvPr/>
        </p:nvGrpSpPr>
        <p:grpSpPr>
          <a:xfrm>
            <a:off x="8255829" y="2876748"/>
            <a:ext cx="3299596" cy="578502"/>
            <a:chOff x="8255829" y="2876748"/>
            <a:chExt cx="3299596" cy="578502"/>
          </a:xfrm>
        </p:grpSpPr>
        <p:sp>
          <p:nvSpPr>
            <p:cNvPr id="966" name="Google Shape;966;g293f4084adc_0_44"/>
            <p:cNvSpPr txBox="1"/>
            <p:nvPr/>
          </p:nvSpPr>
          <p:spPr>
            <a:xfrm>
              <a:off x="9161725" y="2893350"/>
              <a:ext cx="2393700" cy="561900"/>
            </a:xfrm>
            <a:prstGeom prst="rect">
              <a:avLst/>
            </a:prstGeom>
            <a:noFill/>
            <a:ln>
              <a:noFill/>
            </a:ln>
          </p:spPr>
          <p:txBody>
            <a:bodyPr spcFirstLastPara="1" wrap="square" lIns="0" tIns="0" rIns="0" bIns="0" anchor="t" anchorCtr="0">
              <a:spAutoFit/>
            </a:bodyPr>
            <a:lstStyle/>
            <a:p>
              <a:pPr marL="0" marR="0" lvl="0" indent="0" algn="l" rtl="0">
                <a:lnSpc>
                  <a:spcPct val="168023"/>
                </a:lnSpc>
                <a:spcBef>
                  <a:spcPts val="0"/>
                </a:spcBef>
                <a:spcAft>
                  <a:spcPts val="0"/>
                </a:spcAft>
                <a:buNone/>
              </a:pPr>
              <a:r>
                <a:rPr lang="en-US" sz="3650">
                  <a:solidFill>
                    <a:schemeClr val="dk1"/>
                  </a:solidFill>
                  <a:latin typeface="Poppins Medium"/>
                  <a:ea typeface="Poppins Medium"/>
                  <a:cs typeface="Poppins Medium"/>
                  <a:sym typeface="Poppins Medium"/>
                </a:rPr>
                <a:t>mainstay </a:t>
              </a:r>
              <a:endParaRPr sz="3650">
                <a:solidFill>
                  <a:schemeClr val="dk1"/>
                </a:solidFill>
                <a:latin typeface="Poppins Medium"/>
                <a:ea typeface="Poppins Medium"/>
                <a:cs typeface="Poppins Medium"/>
                <a:sym typeface="Poppins Medium"/>
              </a:endParaRPr>
            </a:p>
          </p:txBody>
        </p:sp>
        <p:sp>
          <p:nvSpPr>
            <p:cNvPr id="967" name="Google Shape;967;g293f4084adc_0_44"/>
            <p:cNvSpPr/>
            <p:nvPr/>
          </p:nvSpPr>
          <p:spPr>
            <a:xfrm>
              <a:off x="8255829" y="2876748"/>
              <a:ext cx="564191" cy="564191"/>
            </a:xfrm>
            <a:custGeom>
              <a:avLst/>
              <a:gdLst/>
              <a:ahLst/>
              <a:cxnLst/>
              <a:rect l="l" t="t" r="r" b="b"/>
              <a:pathLst>
                <a:path w="2326560" h="2326560" extrusionOk="0">
                  <a:moveTo>
                    <a:pt x="0" y="0"/>
                  </a:moveTo>
                  <a:lnTo>
                    <a:pt x="2326560" y="0"/>
                  </a:lnTo>
                  <a:lnTo>
                    <a:pt x="2326560" y="2326560"/>
                  </a:lnTo>
                  <a:lnTo>
                    <a:pt x="0" y="2326560"/>
                  </a:lnTo>
                  <a:lnTo>
                    <a:pt x="0" y="0"/>
                  </a:lnTo>
                  <a:close/>
                </a:path>
              </a:pathLst>
            </a:custGeom>
            <a:blipFill rotWithShape="1">
              <a:blip r:embed="rId5">
                <a:alphaModFix/>
              </a:blip>
              <a:stretch>
                <a:fillRect/>
              </a:stretch>
            </a:blipFill>
            <a:ln>
              <a:noFill/>
            </a:ln>
          </p:spPr>
          <p:txBody>
            <a:bodyPr/>
            <a:lstStyle/>
            <a:p>
              <a:endParaRPr lang="en-US"/>
            </a:p>
          </p:txBody>
        </p:sp>
      </p:grpSp>
      <p:grpSp>
        <p:nvGrpSpPr>
          <p:cNvPr id="968" name="Google Shape;968;g293f4084adc_0_44"/>
          <p:cNvGrpSpPr/>
          <p:nvPr/>
        </p:nvGrpSpPr>
        <p:grpSpPr>
          <a:xfrm>
            <a:off x="8255825" y="4187063"/>
            <a:ext cx="9638750" cy="4895100"/>
            <a:chOff x="8128200" y="3832363"/>
            <a:chExt cx="9638750" cy="4895100"/>
          </a:xfrm>
        </p:grpSpPr>
        <p:sp>
          <p:nvSpPr>
            <p:cNvPr id="969" name="Google Shape;969;g293f4084adc_0_44"/>
            <p:cNvSpPr/>
            <p:nvPr/>
          </p:nvSpPr>
          <p:spPr>
            <a:xfrm>
              <a:off x="13154450" y="3832363"/>
              <a:ext cx="4612500" cy="4895100"/>
            </a:xfrm>
            <a:prstGeom prst="roundRect">
              <a:avLst>
                <a:gd name="adj" fmla="val 16667"/>
              </a:avLst>
            </a:prstGeom>
            <a:solidFill>
              <a:srgbClr val="05305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0" name="Google Shape;970;g293f4084adc_0_44"/>
            <p:cNvSpPr/>
            <p:nvPr/>
          </p:nvSpPr>
          <p:spPr>
            <a:xfrm>
              <a:off x="8128200" y="3832363"/>
              <a:ext cx="4612500" cy="4895100"/>
            </a:xfrm>
            <a:prstGeom prst="roundRect">
              <a:avLst>
                <a:gd name="adj" fmla="val 16667"/>
              </a:avLst>
            </a:prstGeom>
            <a:solidFill>
              <a:srgbClr val="2E065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1" name="Google Shape;971;g293f4084adc_0_44"/>
            <p:cNvSpPr txBox="1"/>
            <p:nvPr/>
          </p:nvSpPr>
          <p:spPr>
            <a:xfrm>
              <a:off x="8299038" y="4626138"/>
              <a:ext cx="4270800" cy="2308800"/>
            </a:xfrm>
            <a:prstGeom prst="rect">
              <a:avLst/>
            </a:prstGeom>
            <a:noFill/>
            <a:ln>
              <a:noFill/>
            </a:ln>
          </p:spPr>
          <p:txBody>
            <a:bodyPr spcFirstLastPara="1" wrap="square" lIns="0" tIns="0" rIns="0" bIns="0" anchor="t" anchorCtr="0">
              <a:spAutoFit/>
            </a:bodyPr>
            <a:lstStyle/>
            <a:p>
              <a:pPr marL="0" marR="0" lvl="0" indent="0" algn="ctr" rtl="0">
                <a:lnSpc>
                  <a:spcPct val="108001"/>
                </a:lnSpc>
                <a:spcBef>
                  <a:spcPts val="0"/>
                </a:spcBef>
                <a:spcAft>
                  <a:spcPts val="0"/>
                </a:spcAft>
                <a:buNone/>
              </a:pPr>
              <a:r>
                <a:rPr lang="en-US" sz="15000">
                  <a:solidFill>
                    <a:schemeClr val="lt1"/>
                  </a:solidFill>
                  <a:latin typeface="Poppins ExtraBold"/>
                  <a:ea typeface="Poppins ExtraBold"/>
                  <a:cs typeface="Poppins ExtraBold"/>
                  <a:sym typeface="Poppins ExtraBold"/>
                </a:rPr>
                <a:t>684</a:t>
              </a:r>
              <a:r>
                <a:rPr lang="en-US" sz="10799">
                  <a:solidFill>
                    <a:schemeClr val="lt1"/>
                  </a:solidFill>
                  <a:latin typeface="Poppins ExtraBold"/>
                  <a:ea typeface="Poppins ExtraBold"/>
                  <a:cs typeface="Poppins ExtraBold"/>
                  <a:sym typeface="Poppins ExtraBold"/>
                </a:rPr>
                <a:t> </a:t>
              </a:r>
              <a:endParaRPr sz="5200">
                <a:solidFill>
                  <a:schemeClr val="lt1"/>
                </a:solidFill>
                <a:latin typeface="Poppins ExtraBold"/>
                <a:ea typeface="Poppins ExtraBold"/>
                <a:cs typeface="Poppins ExtraBold"/>
                <a:sym typeface="Poppins ExtraBold"/>
              </a:endParaRPr>
            </a:p>
          </p:txBody>
        </p:sp>
        <p:sp>
          <p:nvSpPr>
            <p:cNvPr id="972" name="Google Shape;972;g293f4084adc_0_44"/>
            <p:cNvSpPr txBox="1"/>
            <p:nvPr/>
          </p:nvSpPr>
          <p:spPr>
            <a:xfrm>
              <a:off x="9610100" y="7069400"/>
              <a:ext cx="1673700" cy="877200"/>
            </a:xfrm>
            <a:prstGeom prst="rect">
              <a:avLst/>
            </a:prstGeom>
            <a:noFill/>
            <a:ln>
              <a:noFill/>
            </a:ln>
          </p:spPr>
          <p:txBody>
            <a:bodyPr spcFirstLastPara="1" wrap="square" lIns="91425" tIns="91425" rIns="91425" bIns="91425" anchor="t" anchorCtr="0">
              <a:spAutoFit/>
            </a:bodyPr>
            <a:lstStyle/>
            <a:p>
              <a:pPr marL="0" lvl="0" indent="0" algn="ctr" rtl="0">
                <a:lnSpc>
                  <a:spcPct val="108001"/>
                </a:lnSpc>
                <a:spcBef>
                  <a:spcPts val="0"/>
                </a:spcBef>
                <a:spcAft>
                  <a:spcPts val="0"/>
                </a:spcAft>
                <a:buNone/>
              </a:pPr>
              <a:r>
                <a:rPr lang="en-US" sz="4500">
                  <a:solidFill>
                    <a:schemeClr val="lt1"/>
                  </a:solidFill>
                  <a:latin typeface="Poppins SemiBold"/>
                  <a:ea typeface="Poppins SemiBold"/>
                  <a:cs typeface="Poppins SemiBold"/>
                  <a:sym typeface="Poppins SemiBold"/>
                </a:rPr>
                <a:t>days</a:t>
              </a:r>
              <a:endParaRPr sz="4500">
                <a:solidFill>
                  <a:schemeClr val="lt1"/>
                </a:solidFill>
                <a:latin typeface="Poppins SemiBold"/>
                <a:ea typeface="Poppins SemiBold"/>
                <a:cs typeface="Poppins SemiBold"/>
                <a:sym typeface="Poppins SemiBold"/>
              </a:endParaRPr>
            </a:p>
          </p:txBody>
        </p:sp>
        <p:sp>
          <p:nvSpPr>
            <p:cNvPr id="973" name="Google Shape;973;g293f4084adc_0_44"/>
            <p:cNvSpPr txBox="1"/>
            <p:nvPr/>
          </p:nvSpPr>
          <p:spPr>
            <a:xfrm>
              <a:off x="13522700" y="4626150"/>
              <a:ext cx="3876000" cy="2308800"/>
            </a:xfrm>
            <a:prstGeom prst="rect">
              <a:avLst/>
            </a:prstGeom>
            <a:noFill/>
            <a:ln>
              <a:noFill/>
            </a:ln>
          </p:spPr>
          <p:txBody>
            <a:bodyPr spcFirstLastPara="1" wrap="square" lIns="0" tIns="0" rIns="0" bIns="0" anchor="t" anchorCtr="0">
              <a:spAutoFit/>
            </a:bodyPr>
            <a:lstStyle/>
            <a:p>
              <a:pPr marL="0" marR="0" lvl="0" indent="0" algn="ctr" rtl="0">
                <a:lnSpc>
                  <a:spcPct val="108001"/>
                </a:lnSpc>
                <a:spcBef>
                  <a:spcPts val="0"/>
                </a:spcBef>
                <a:spcAft>
                  <a:spcPts val="0"/>
                </a:spcAft>
                <a:buNone/>
              </a:pPr>
              <a:r>
                <a:rPr lang="en-US" sz="15000">
                  <a:solidFill>
                    <a:schemeClr val="lt1"/>
                  </a:solidFill>
                  <a:latin typeface="Poppins ExtraBold"/>
                  <a:ea typeface="Poppins ExtraBold"/>
                  <a:cs typeface="Poppins ExtraBold"/>
                  <a:sym typeface="Poppins ExtraBold"/>
                </a:rPr>
                <a:t>1.4</a:t>
              </a:r>
              <a:r>
                <a:rPr lang="en-US" sz="12500">
                  <a:solidFill>
                    <a:schemeClr val="lt1"/>
                  </a:solidFill>
                  <a:latin typeface="Poppins ExtraBold"/>
                  <a:ea typeface="Poppins ExtraBold"/>
                  <a:cs typeface="Poppins ExtraBold"/>
                  <a:sym typeface="Poppins ExtraBold"/>
                </a:rPr>
                <a:t>k</a:t>
              </a:r>
              <a:r>
                <a:rPr lang="en-US" sz="10799">
                  <a:solidFill>
                    <a:schemeClr val="lt1"/>
                  </a:solidFill>
                  <a:latin typeface="Poppins ExtraBold"/>
                  <a:ea typeface="Poppins ExtraBold"/>
                  <a:cs typeface="Poppins ExtraBold"/>
                  <a:sym typeface="Poppins ExtraBold"/>
                </a:rPr>
                <a:t> </a:t>
              </a:r>
              <a:endParaRPr sz="5200">
                <a:solidFill>
                  <a:schemeClr val="lt1"/>
                </a:solidFill>
                <a:latin typeface="Poppins ExtraBold"/>
                <a:ea typeface="Poppins ExtraBold"/>
                <a:cs typeface="Poppins ExtraBold"/>
                <a:sym typeface="Poppins ExtraBold"/>
              </a:endParaRPr>
            </a:p>
          </p:txBody>
        </p:sp>
        <p:sp>
          <p:nvSpPr>
            <p:cNvPr id="974" name="Google Shape;974;g293f4084adc_0_44"/>
            <p:cNvSpPr txBox="1"/>
            <p:nvPr/>
          </p:nvSpPr>
          <p:spPr>
            <a:xfrm>
              <a:off x="13572200" y="7107800"/>
              <a:ext cx="3777000" cy="800400"/>
            </a:xfrm>
            <a:prstGeom prst="rect">
              <a:avLst/>
            </a:prstGeom>
            <a:noFill/>
            <a:ln>
              <a:noFill/>
            </a:ln>
          </p:spPr>
          <p:txBody>
            <a:bodyPr spcFirstLastPara="1" wrap="square" lIns="91425" tIns="91425" rIns="91425" bIns="91425" anchor="t" anchorCtr="0">
              <a:spAutoFit/>
            </a:bodyPr>
            <a:lstStyle/>
            <a:p>
              <a:pPr marL="0" lvl="0" indent="0" algn="ctr" rtl="0">
                <a:lnSpc>
                  <a:spcPct val="108001"/>
                </a:lnSpc>
                <a:spcBef>
                  <a:spcPts val="0"/>
                </a:spcBef>
                <a:spcAft>
                  <a:spcPts val="0"/>
                </a:spcAft>
                <a:buNone/>
              </a:pPr>
              <a:r>
                <a:rPr lang="en-US" sz="4000">
                  <a:solidFill>
                    <a:schemeClr val="lt1"/>
                  </a:solidFill>
                  <a:latin typeface="Poppins SemiBold"/>
                  <a:ea typeface="Poppins SemiBold"/>
                  <a:cs typeface="Poppins SemiBold"/>
                  <a:sym typeface="Poppins SemiBold"/>
                </a:rPr>
                <a:t>appearances</a:t>
              </a:r>
              <a:endParaRPr sz="4000">
                <a:solidFill>
                  <a:schemeClr val="lt1"/>
                </a:solidFill>
                <a:latin typeface="Poppins SemiBold"/>
                <a:ea typeface="Poppins SemiBold"/>
                <a:cs typeface="Poppins SemiBold"/>
                <a:sym typeface="Poppins SemiBold"/>
              </a:endParaRPr>
            </a:p>
          </p:txBody>
        </p:sp>
      </p:grpSp>
      <p:pic>
        <p:nvPicPr>
          <p:cNvPr id="975" name="Google Shape;975;g293f4084adc_0_44"/>
          <p:cNvPicPr preferRelativeResize="0"/>
          <p:nvPr/>
        </p:nvPicPr>
        <p:blipFill>
          <a:blip r:embed="rId6">
            <a:alphaModFix amt="10000"/>
          </a:blip>
          <a:stretch>
            <a:fillRect/>
          </a:stretch>
        </p:blipFill>
        <p:spPr>
          <a:xfrm>
            <a:off x="11" y="-12"/>
            <a:ext cx="18288000" cy="1028703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Google Shape;980;g293fea96845_6_26"/>
          <p:cNvPicPr preferRelativeResize="0"/>
          <p:nvPr/>
        </p:nvPicPr>
        <p:blipFill>
          <a:blip r:embed="rId3">
            <a:alphaModFix amt="10000"/>
          </a:blip>
          <a:stretch>
            <a:fillRect/>
          </a:stretch>
        </p:blipFill>
        <p:spPr>
          <a:xfrm>
            <a:off x="11" y="-12"/>
            <a:ext cx="18288000" cy="10287034"/>
          </a:xfrm>
          <a:prstGeom prst="rect">
            <a:avLst/>
          </a:prstGeom>
          <a:noFill/>
          <a:ln>
            <a:noFill/>
          </a:ln>
        </p:spPr>
      </p:pic>
      <p:cxnSp>
        <p:nvCxnSpPr>
          <p:cNvPr id="981" name="Google Shape;981;g293fea96845_6_26"/>
          <p:cNvCxnSpPr/>
          <p:nvPr/>
        </p:nvCxnSpPr>
        <p:spPr>
          <a:xfrm>
            <a:off x="1028700" y="1320751"/>
            <a:ext cx="16230600" cy="0"/>
          </a:xfrm>
          <a:prstGeom prst="straightConnector1">
            <a:avLst/>
          </a:prstGeom>
          <a:noFill/>
          <a:ln w="9525" cap="flat" cmpd="sng">
            <a:solidFill>
              <a:srgbClr val="000000"/>
            </a:solidFill>
            <a:prstDash val="solid"/>
            <a:round/>
            <a:headEnd type="none" w="sm" len="sm"/>
            <a:tailEnd type="none" w="sm" len="sm"/>
          </a:ln>
        </p:spPr>
      </p:cxnSp>
      <p:sp>
        <p:nvSpPr>
          <p:cNvPr id="982" name="Google Shape;982;g293fea96845_6_26"/>
          <p:cNvSpPr txBox="1"/>
          <p:nvPr/>
        </p:nvSpPr>
        <p:spPr>
          <a:xfrm>
            <a:off x="863701" y="825500"/>
            <a:ext cx="5645100" cy="307800"/>
          </a:xfrm>
          <a:prstGeom prst="rect">
            <a:avLst/>
          </a:prstGeom>
          <a:noFill/>
          <a:ln>
            <a:noFill/>
          </a:ln>
        </p:spPr>
        <p:txBody>
          <a:bodyPr spcFirstLastPara="1" wrap="square" lIns="0" tIns="0" rIns="0" bIns="0" anchor="t" anchorCtr="0">
            <a:spAutoFit/>
          </a:bodyPr>
          <a:lstStyle/>
          <a:p>
            <a:pPr marL="431801" marR="0" lvl="1" indent="-215900" algn="l" rtl="0">
              <a:lnSpc>
                <a:spcPct val="100000"/>
              </a:lnSpc>
              <a:spcBef>
                <a:spcPts val="0"/>
              </a:spcBef>
              <a:spcAft>
                <a:spcPts val="0"/>
              </a:spcAft>
              <a:buClr>
                <a:srgbClr val="000000"/>
              </a:buClr>
              <a:buSzPts val="2000"/>
              <a:buChar char="•"/>
            </a:pPr>
            <a:r>
              <a:rPr lang="en-US" sz="2000">
                <a:latin typeface="Poppins"/>
                <a:ea typeface="Poppins"/>
                <a:cs typeface="Poppins"/>
                <a:sym typeface="Poppins"/>
              </a:rPr>
              <a:t>Why mrld?</a:t>
            </a:r>
            <a:endParaRPr/>
          </a:p>
        </p:txBody>
      </p:sp>
      <p:sp>
        <p:nvSpPr>
          <p:cNvPr id="983" name="Google Shape;983;g293fea96845_6_26"/>
          <p:cNvSpPr txBox="1"/>
          <p:nvPr/>
        </p:nvSpPr>
        <p:spPr>
          <a:xfrm>
            <a:off x="13496146" y="825500"/>
            <a:ext cx="4270800" cy="307800"/>
          </a:xfrm>
          <a:prstGeom prst="rect">
            <a:avLst/>
          </a:prstGeom>
          <a:noFill/>
          <a:ln>
            <a:noFill/>
          </a:ln>
        </p:spPr>
        <p:txBody>
          <a:bodyPr spcFirstLastPara="1" wrap="square" lIns="0" tIns="0" rIns="0" bIns="0" anchor="t" anchorCtr="0">
            <a:spAutoFit/>
          </a:bodyPr>
          <a:lstStyle/>
          <a:p>
            <a:pPr marL="914400" marR="0" lvl="0" indent="0" algn="l" rtl="0">
              <a:lnSpc>
                <a:spcPct val="100000"/>
              </a:lnSpc>
              <a:spcBef>
                <a:spcPts val="0"/>
              </a:spcBef>
              <a:spcAft>
                <a:spcPts val="0"/>
              </a:spcAft>
              <a:buNone/>
            </a:pPr>
            <a:r>
              <a:rPr lang="en-US" sz="2000" i="1">
                <a:latin typeface="Poppins"/>
                <a:ea typeface="Poppins"/>
                <a:cs typeface="Poppins"/>
                <a:sym typeface="Poppins"/>
              </a:rPr>
              <a:t>from charts to hearts</a:t>
            </a:r>
            <a:endParaRPr i="1"/>
          </a:p>
        </p:txBody>
      </p:sp>
      <p:grpSp>
        <p:nvGrpSpPr>
          <p:cNvPr id="984" name="Google Shape;984;g293fea96845_6_26"/>
          <p:cNvGrpSpPr/>
          <p:nvPr/>
        </p:nvGrpSpPr>
        <p:grpSpPr>
          <a:xfrm>
            <a:off x="863700" y="1833975"/>
            <a:ext cx="6458023" cy="7893139"/>
            <a:chOff x="-8712750" y="1962675"/>
            <a:chExt cx="6458023" cy="7893139"/>
          </a:xfrm>
        </p:grpSpPr>
        <p:sp>
          <p:nvSpPr>
            <p:cNvPr id="985" name="Google Shape;985;g293fea96845_6_26"/>
            <p:cNvSpPr/>
            <p:nvPr/>
          </p:nvSpPr>
          <p:spPr>
            <a:xfrm>
              <a:off x="-8565225" y="2330725"/>
              <a:ext cx="5986774" cy="5986774"/>
            </a:xfrm>
            <a:custGeom>
              <a:avLst/>
              <a:gdLst/>
              <a:ahLst/>
              <a:cxnLst/>
              <a:rect l="l" t="t" r="r" b="b"/>
              <a:pathLst>
                <a:path w="5492453" h="5492453" extrusionOk="0">
                  <a:moveTo>
                    <a:pt x="0" y="0"/>
                  </a:moveTo>
                  <a:lnTo>
                    <a:pt x="5492453" y="0"/>
                  </a:lnTo>
                  <a:lnTo>
                    <a:pt x="5492453" y="5492453"/>
                  </a:lnTo>
                  <a:lnTo>
                    <a:pt x="0" y="5492453"/>
                  </a:lnTo>
                  <a:lnTo>
                    <a:pt x="0" y="0"/>
                  </a:lnTo>
                  <a:close/>
                </a:path>
              </a:pathLst>
            </a:custGeom>
            <a:blipFill rotWithShape="1">
              <a:blip r:embed="rId4">
                <a:alphaModFix/>
              </a:blip>
              <a:stretch>
                <a:fillRect/>
              </a:stretch>
            </a:blipFill>
            <a:ln>
              <a:noFill/>
            </a:ln>
          </p:spPr>
          <p:txBody>
            <a:bodyPr/>
            <a:lstStyle/>
            <a:p>
              <a:endParaRPr lang="en-US"/>
            </a:p>
          </p:txBody>
        </p:sp>
        <p:sp>
          <p:nvSpPr>
            <p:cNvPr id="986" name="Google Shape;986;g293fea96845_6_26"/>
            <p:cNvSpPr/>
            <p:nvPr/>
          </p:nvSpPr>
          <p:spPr>
            <a:xfrm>
              <a:off x="-8712750" y="1962675"/>
              <a:ext cx="6458023" cy="7893139"/>
            </a:xfrm>
            <a:custGeom>
              <a:avLst/>
              <a:gdLst/>
              <a:ahLst/>
              <a:cxnLst/>
              <a:rect l="l" t="t" r="r" b="b"/>
              <a:pathLst>
                <a:path w="5924792" h="7241412" extrusionOk="0">
                  <a:moveTo>
                    <a:pt x="0" y="0"/>
                  </a:moveTo>
                  <a:lnTo>
                    <a:pt x="5924792" y="0"/>
                  </a:lnTo>
                  <a:lnTo>
                    <a:pt x="5924792" y="7241412"/>
                  </a:lnTo>
                  <a:lnTo>
                    <a:pt x="0" y="7241412"/>
                  </a:lnTo>
                  <a:lnTo>
                    <a:pt x="0" y="0"/>
                  </a:lnTo>
                  <a:close/>
                </a:path>
              </a:pathLst>
            </a:custGeom>
            <a:blipFill rotWithShape="1">
              <a:blip r:embed="rId5">
                <a:alphaModFix/>
              </a:blip>
              <a:stretch>
                <a:fillRect/>
              </a:stretch>
            </a:blipFill>
            <a:ln>
              <a:noFill/>
            </a:ln>
          </p:spPr>
          <p:txBody>
            <a:bodyPr/>
            <a:lstStyle/>
            <a:p>
              <a:endParaRPr lang="en-US"/>
            </a:p>
          </p:txBody>
        </p:sp>
      </p:grpSp>
      <p:grpSp>
        <p:nvGrpSpPr>
          <p:cNvPr id="987" name="Google Shape;987;g293fea96845_6_26"/>
          <p:cNvGrpSpPr/>
          <p:nvPr/>
        </p:nvGrpSpPr>
        <p:grpSpPr>
          <a:xfrm>
            <a:off x="8255829" y="2848050"/>
            <a:ext cx="9632896" cy="1123500"/>
            <a:chOff x="8255829" y="2848050"/>
            <a:chExt cx="9632896" cy="1123500"/>
          </a:xfrm>
        </p:grpSpPr>
        <p:sp>
          <p:nvSpPr>
            <p:cNvPr id="988" name="Google Shape;988;g293fea96845_6_26"/>
            <p:cNvSpPr txBox="1"/>
            <p:nvPr/>
          </p:nvSpPr>
          <p:spPr>
            <a:xfrm>
              <a:off x="9161725" y="2848050"/>
              <a:ext cx="8727000" cy="1123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650">
                  <a:solidFill>
                    <a:schemeClr val="dk1"/>
                  </a:solidFill>
                  <a:latin typeface="Poppins Medium"/>
                  <a:ea typeface="Poppins Medium"/>
                  <a:cs typeface="Poppins Medium"/>
                  <a:sym typeface="Poppins Medium"/>
                </a:rPr>
                <a:t>has charting tracks </a:t>
              </a:r>
              <a:endParaRPr sz="3650">
                <a:solidFill>
                  <a:schemeClr val="dk1"/>
                </a:solidFill>
                <a:latin typeface="Poppins Medium"/>
                <a:ea typeface="Poppins Medium"/>
                <a:cs typeface="Poppins Medium"/>
                <a:sym typeface="Poppins Medium"/>
              </a:endParaRPr>
            </a:p>
            <a:p>
              <a:pPr marL="0" marR="0" lvl="0" indent="0" algn="l" rtl="0">
                <a:lnSpc>
                  <a:spcPct val="100000"/>
                </a:lnSpc>
                <a:spcBef>
                  <a:spcPts val="0"/>
                </a:spcBef>
                <a:spcAft>
                  <a:spcPts val="0"/>
                </a:spcAft>
                <a:buNone/>
              </a:pPr>
              <a:r>
                <a:rPr lang="en-US" sz="3650">
                  <a:solidFill>
                    <a:schemeClr val="dk1"/>
                  </a:solidFill>
                  <a:latin typeface="Poppins Medium"/>
                  <a:ea typeface="Poppins Medium"/>
                  <a:cs typeface="Poppins Medium"/>
                  <a:sym typeface="Poppins Medium"/>
                </a:rPr>
                <a:t>released not more than 5 years ago</a:t>
              </a:r>
              <a:endParaRPr sz="3650">
                <a:solidFill>
                  <a:schemeClr val="dk1"/>
                </a:solidFill>
                <a:latin typeface="Poppins Medium"/>
                <a:ea typeface="Poppins Medium"/>
                <a:cs typeface="Poppins Medium"/>
                <a:sym typeface="Poppins Medium"/>
              </a:endParaRPr>
            </a:p>
          </p:txBody>
        </p:sp>
        <p:sp>
          <p:nvSpPr>
            <p:cNvPr id="989" name="Google Shape;989;g293fea96845_6_26"/>
            <p:cNvSpPr/>
            <p:nvPr/>
          </p:nvSpPr>
          <p:spPr>
            <a:xfrm>
              <a:off x="8255829" y="2876748"/>
              <a:ext cx="564191" cy="564191"/>
            </a:xfrm>
            <a:custGeom>
              <a:avLst/>
              <a:gdLst/>
              <a:ahLst/>
              <a:cxnLst/>
              <a:rect l="l" t="t" r="r" b="b"/>
              <a:pathLst>
                <a:path w="2326560" h="2326560" extrusionOk="0">
                  <a:moveTo>
                    <a:pt x="0" y="0"/>
                  </a:moveTo>
                  <a:lnTo>
                    <a:pt x="2326560" y="0"/>
                  </a:lnTo>
                  <a:lnTo>
                    <a:pt x="2326560" y="2326560"/>
                  </a:lnTo>
                  <a:lnTo>
                    <a:pt x="0" y="2326560"/>
                  </a:lnTo>
                  <a:lnTo>
                    <a:pt x="0" y="0"/>
                  </a:lnTo>
                  <a:close/>
                </a:path>
              </a:pathLst>
            </a:custGeom>
            <a:blipFill rotWithShape="1">
              <a:blip r:embed="rId6">
                <a:alphaModFix/>
              </a:blip>
              <a:stretch>
                <a:fillRect/>
              </a:stretch>
            </a:blipFill>
            <a:ln>
              <a:noFill/>
            </a:ln>
          </p:spPr>
          <p:txBody>
            <a:bodyPr/>
            <a:lstStyle/>
            <a:p>
              <a:endParaRPr lang="en-US"/>
            </a:p>
          </p:txBody>
        </p:sp>
      </p:grpSp>
      <p:grpSp>
        <p:nvGrpSpPr>
          <p:cNvPr id="990" name="Google Shape;990;g293fea96845_6_26"/>
          <p:cNvGrpSpPr/>
          <p:nvPr/>
        </p:nvGrpSpPr>
        <p:grpSpPr>
          <a:xfrm>
            <a:off x="8655275" y="4418225"/>
            <a:ext cx="8767499" cy="4757588"/>
            <a:chOff x="8655275" y="4418225"/>
            <a:chExt cx="8767499" cy="4757588"/>
          </a:xfrm>
        </p:grpSpPr>
        <p:grpSp>
          <p:nvGrpSpPr>
            <p:cNvPr id="991" name="Google Shape;991;g293fea96845_6_26"/>
            <p:cNvGrpSpPr/>
            <p:nvPr/>
          </p:nvGrpSpPr>
          <p:grpSpPr>
            <a:xfrm>
              <a:off x="8655275" y="4424600"/>
              <a:ext cx="2670300" cy="4751213"/>
              <a:chOff x="8655275" y="4424600"/>
              <a:chExt cx="2670300" cy="4751213"/>
            </a:xfrm>
          </p:grpSpPr>
          <p:grpSp>
            <p:nvGrpSpPr>
              <p:cNvPr id="992" name="Google Shape;992;g293fea96845_6_26"/>
              <p:cNvGrpSpPr/>
              <p:nvPr/>
            </p:nvGrpSpPr>
            <p:grpSpPr>
              <a:xfrm>
                <a:off x="8721780" y="5107700"/>
                <a:ext cx="2537285" cy="3409725"/>
                <a:chOff x="0" y="0"/>
                <a:chExt cx="3663950" cy="4923790"/>
              </a:xfrm>
            </p:grpSpPr>
            <p:sp>
              <p:nvSpPr>
                <p:cNvPr id="993" name="Google Shape;993;g293fea96845_6_26"/>
                <p:cNvSpPr/>
                <p:nvPr/>
              </p:nvSpPr>
              <p:spPr>
                <a:xfrm>
                  <a:off x="31750" y="31750"/>
                  <a:ext cx="3600450" cy="4859020"/>
                </a:xfrm>
                <a:custGeom>
                  <a:avLst/>
                  <a:gdLst/>
                  <a:ahLst/>
                  <a:cxnLst/>
                  <a:rect l="l" t="t" r="r" b="b"/>
                  <a:pathLst>
                    <a:path w="3600450" h="4859020" extrusionOk="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7">
                    <a:alphaModFix/>
                  </a:blip>
                  <a:stretch>
                    <a:fillRect l="-17478" r="-1746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g293fea96845_6_26"/>
                <p:cNvSpPr/>
                <p:nvPr/>
              </p:nvSpPr>
              <p:spPr>
                <a:xfrm>
                  <a:off x="0" y="0"/>
                  <a:ext cx="3663950" cy="4923790"/>
                </a:xfrm>
                <a:custGeom>
                  <a:avLst/>
                  <a:gdLst/>
                  <a:ahLst/>
                  <a:cxnLst/>
                  <a:rect l="l" t="t" r="r" b="b"/>
                  <a:pathLst>
                    <a:path w="3663950" h="4923790" extrusionOk="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1C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 name="Google Shape;995;g293fea96845_6_26"/>
              <p:cNvSpPr txBox="1"/>
              <p:nvPr/>
            </p:nvSpPr>
            <p:spPr>
              <a:xfrm>
                <a:off x="8655275" y="8523800"/>
                <a:ext cx="26703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000" i="0" u="none" strike="noStrike" cap="none">
                    <a:solidFill>
                      <a:schemeClr val="dk1"/>
                    </a:solidFill>
                    <a:latin typeface="Roboto Mono Medium"/>
                    <a:ea typeface="Roboto Mono Medium"/>
                    <a:cs typeface="Roboto Mono Medium"/>
                    <a:sym typeface="Roboto Mono Medium"/>
                  </a:rPr>
                  <a:t>An Art Galler</a:t>
                </a:r>
                <a:r>
                  <a:rPr lang="en-US" sz="2000">
                    <a:solidFill>
                      <a:schemeClr val="dk1"/>
                    </a:solidFill>
                    <a:latin typeface="Roboto Mono Medium"/>
                    <a:ea typeface="Roboto Mono Medium"/>
                    <a:cs typeface="Roboto Mono Medium"/>
                    <a:sym typeface="Roboto Mono Medium"/>
                  </a:rPr>
                  <a:t>y…</a:t>
                </a:r>
                <a:endParaRPr sz="2000">
                  <a:solidFill>
                    <a:schemeClr val="dk1"/>
                  </a:solidFill>
                  <a:latin typeface="Roboto Mono Medium"/>
                  <a:ea typeface="Roboto Mono Medium"/>
                  <a:cs typeface="Roboto Mono Medium"/>
                  <a:sym typeface="Roboto Mono Medium"/>
                </a:endParaRPr>
              </a:p>
            </p:txBody>
          </p:sp>
          <p:sp>
            <p:nvSpPr>
              <p:cNvPr id="996" name="Google Shape;996;g293fea96845_6_26"/>
              <p:cNvSpPr txBox="1"/>
              <p:nvPr/>
            </p:nvSpPr>
            <p:spPr>
              <a:xfrm>
                <a:off x="9417275" y="8837113"/>
                <a:ext cx="1059900" cy="338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200">
                    <a:solidFill>
                      <a:schemeClr val="dk1"/>
                    </a:solidFill>
                    <a:latin typeface="Roboto Mono"/>
                    <a:ea typeface="Roboto Mono"/>
                    <a:cs typeface="Roboto Mono"/>
                    <a:sym typeface="Roboto Mono"/>
                  </a:rPr>
                  <a:t>2019</a:t>
                </a:r>
                <a:endParaRPr sz="2200">
                  <a:solidFill>
                    <a:schemeClr val="dk1"/>
                  </a:solidFill>
                  <a:latin typeface="Roboto Mono"/>
                  <a:ea typeface="Roboto Mono"/>
                  <a:cs typeface="Roboto Mono"/>
                  <a:sym typeface="Roboto Mono"/>
                </a:endParaRPr>
              </a:p>
            </p:txBody>
          </p:sp>
          <p:sp>
            <p:nvSpPr>
              <p:cNvPr id="997" name="Google Shape;997;g293fea96845_6_26"/>
              <p:cNvSpPr txBox="1"/>
              <p:nvPr/>
            </p:nvSpPr>
            <p:spPr>
              <a:xfrm>
                <a:off x="9323525" y="4424600"/>
                <a:ext cx="1333800" cy="68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400">
                    <a:solidFill>
                      <a:schemeClr val="dk2"/>
                    </a:solidFill>
                    <a:latin typeface="Oswald Medium"/>
                    <a:ea typeface="Oswald Medium"/>
                    <a:cs typeface="Oswald Medium"/>
                    <a:sym typeface="Oswald Medium"/>
                  </a:rPr>
                  <a:t>21Mn</a:t>
                </a:r>
                <a:endParaRPr sz="4400">
                  <a:solidFill>
                    <a:schemeClr val="dk2"/>
                  </a:solidFill>
                  <a:latin typeface="Oswald Medium"/>
                  <a:ea typeface="Oswald Medium"/>
                  <a:cs typeface="Oswald Medium"/>
                  <a:sym typeface="Oswald Medium"/>
                </a:endParaRPr>
              </a:p>
            </p:txBody>
          </p:sp>
        </p:grpSp>
        <p:grpSp>
          <p:nvGrpSpPr>
            <p:cNvPr id="998" name="Google Shape;998;g293fea96845_6_26"/>
            <p:cNvGrpSpPr/>
            <p:nvPr/>
          </p:nvGrpSpPr>
          <p:grpSpPr>
            <a:xfrm>
              <a:off x="11803638" y="4418275"/>
              <a:ext cx="2537285" cy="4757525"/>
              <a:chOff x="11803638" y="4418275"/>
              <a:chExt cx="2537285" cy="4757525"/>
            </a:xfrm>
          </p:grpSpPr>
          <p:grpSp>
            <p:nvGrpSpPr>
              <p:cNvPr id="999" name="Google Shape;999;g293fea96845_6_26"/>
              <p:cNvGrpSpPr/>
              <p:nvPr/>
            </p:nvGrpSpPr>
            <p:grpSpPr>
              <a:xfrm>
                <a:off x="11803638" y="5107700"/>
                <a:ext cx="2537285" cy="3409725"/>
                <a:chOff x="0" y="0"/>
                <a:chExt cx="3663950" cy="4923790"/>
              </a:xfrm>
            </p:grpSpPr>
            <p:sp>
              <p:nvSpPr>
                <p:cNvPr id="1000" name="Google Shape;1000;g293fea96845_6_26"/>
                <p:cNvSpPr/>
                <p:nvPr/>
              </p:nvSpPr>
              <p:spPr>
                <a:xfrm>
                  <a:off x="31750" y="31750"/>
                  <a:ext cx="3600450" cy="4859020"/>
                </a:xfrm>
                <a:custGeom>
                  <a:avLst/>
                  <a:gdLst/>
                  <a:ahLst/>
                  <a:cxnLst/>
                  <a:rect l="l" t="t" r="r" b="b"/>
                  <a:pathLst>
                    <a:path w="3600450" h="4859020" extrusionOk="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8">
                    <a:alphaModFix/>
                  </a:blip>
                  <a:stretch>
                    <a:fillRect l="-17478" r="-1746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g293fea96845_6_26"/>
                <p:cNvSpPr/>
                <p:nvPr/>
              </p:nvSpPr>
              <p:spPr>
                <a:xfrm>
                  <a:off x="0" y="0"/>
                  <a:ext cx="3663950" cy="4923790"/>
                </a:xfrm>
                <a:custGeom>
                  <a:avLst/>
                  <a:gdLst/>
                  <a:ahLst/>
                  <a:cxnLst/>
                  <a:rect l="l" t="t" r="r" b="b"/>
                  <a:pathLst>
                    <a:path w="3663950" h="4923790" extrusionOk="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 name="Google Shape;1002;g293fea96845_6_26"/>
              <p:cNvSpPr txBox="1"/>
              <p:nvPr/>
            </p:nvSpPr>
            <p:spPr>
              <a:xfrm>
                <a:off x="12496872" y="8523750"/>
                <a:ext cx="11508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000">
                    <a:solidFill>
                      <a:schemeClr val="dk1"/>
                    </a:solidFill>
                    <a:latin typeface="Roboto Mono Medium"/>
                    <a:ea typeface="Roboto Mono Medium"/>
                    <a:cs typeface="Roboto Mono Medium"/>
                    <a:sym typeface="Roboto Mono Medium"/>
                  </a:rPr>
                  <a:t>Ligaya</a:t>
                </a:r>
                <a:endParaRPr sz="2000">
                  <a:solidFill>
                    <a:schemeClr val="dk1"/>
                  </a:solidFill>
                  <a:latin typeface="Roboto Mono Medium"/>
                  <a:ea typeface="Roboto Mono Medium"/>
                  <a:cs typeface="Roboto Mono Medium"/>
                  <a:sym typeface="Roboto Mono Medium"/>
                </a:endParaRPr>
              </a:p>
            </p:txBody>
          </p:sp>
          <p:sp>
            <p:nvSpPr>
              <p:cNvPr id="1003" name="Google Shape;1003;g293fea96845_6_26"/>
              <p:cNvSpPr txBox="1"/>
              <p:nvPr/>
            </p:nvSpPr>
            <p:spPr>
              <a:xfrm>
                <a:off x="12542325" y="8837100"/>
                <a:ext cx="1059900" cy="338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200">
                    <a:solidFill>
                      <a:schemeClr val="dk1"/>
                    </a:solidFill>
                    <a:latin typeface="Roboto Mono"/>
                    <a:ea typeface="Roboto Mono"/>
                    <a:cs typeface="Roboto Mono"/>
                    <a:sym typeface="Roboto Mono"/>
                  </a:rPr>
                  <a:t>2021</a:t>
                </a:r>
                <a:endParaRPr sz="2200">
                  <a:solidFill>
                    <a:schemeClr val="dk1"/>
                  </a:solidFill>
                  <a:latin typeface="Roboto Mono"/>
                  <a:ea typeface="Roboto Mono"/>
                  <a:cs typeface="Roboto Mono"/>
                  <a:sym typeface="Roboto Mono"/>
                </a:endParaRPr>
              </a:p>
            </p:txBody>
          </p:sp>
          <p:sp>
            <p:nvSpPr>
              <p:cNvPr id="1004" name="Google Shape;1004;g293fea96845_6_26"/>
              <p:cNvSpPr txBox="1"/>
              <p:nvPr/>
            </p:nvSpPr>
            <p:spPr>
              <a:xfrm>
                <a:off x="12273537" y="4418275"/>
                <a:ext cx="1597500" cy="68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400">
                    <a:solidFill>
                      <a:srgbClr val="447144"/>
                    </a:solidFill>
                    <a:latin typeface="Oswald Medium"/>
                    <a:ea typeface="Oswald Medium"/>
                    <a:cs typeface="Oswald Medium"/>
                    <a:sym typeface="Oswald Medium"/>
                  </a:rPr>
                  <a:t>76Mn</a:t>
                </a:r>
                <a:endParaRPr sz="4400">
                  <a:solidFill>
                    <a:srgbClr val="447144"/>
                  </a:solidFill>
                  <a:latin typeface="Oswald Medium"/>
                  <a:ea typeface="Oswald Medium"/>
                  <a:cs typeface="Oswald Medium"/>
                  <a:sym typeface="Oswald Medium"/>
                </a:endParaRPr>
              </a:p>
            </p:txBody>
          </p:sp>
        </p:grpSp>
        <p:grpSp>
          <p:nvGrpSpPr>
            <p:cNvPr id="1005" name="Google Shape;1005;g293fea96845_6_26"/>
            <p:cNvGrpSpPr/>
            <p:nvPr/>
          </p:nvGrpSpPr>
          <p:grpSpPr>
            <a:xfrm>
              <a:off x="14885489" y="4418225"/>
              <a:ext cx="2537285" cy="4757588"/>
              <a:chOff x="14885489" y="4418225"/>
              <a:chExt cx="2537285" cy="4757588"/>
            </a:xfrm>
          </p:grpSpPr>
          <p:grpSp>
            <p:nvGrpSpPr>
              <p:cNvPr id="1006" name="Google Shape;1006;g293fea96845_6_26"/>
              <p:cNvGrpSpPr/>
              <p:nvPr/>
            </p:nvGrpSpPr>
            <p:grpSpPr>
              <a:xfrm>
                <a:off x="14885489" y="5107700"/>
                <a:ext cx="2537285" cy="3409725"/>
                <a:chOff x="0" y="0"/>
                <a:chExt cx="3663950" cy="4923790"/>
              </a:xfrm>
            </p:grpSpPr>
            <p:sp>
              <p:nvSpPr>
                <p:cNvPr id="1007" name="Google Shape;1007;g293fea96845_6_26"/>
                <p:cNvSpPr/>
                <p:nvPr/>
              </p:nvSpPr>
              <p:spPr>
                <a:xfrm>
                  <a:off x="31750" y="31750"/>
                  <a:ext cx="3600450" cy="4859020"/>
                </a:xfrm>
                <a:custGeom>
                  <a:avLst/>
                  <a:gdLst/>
                  <a:ahLst/>
                  <a:cxnLst/>
                  <a:rect l="l" t="t" r="r" b="b"/>
                  <a:pathLst>
                    <a:path w="3600450" h="4859020" extrusionOk="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9">
                    <a:alphaModFix/>
                  </a:blip>
                  <a:stretch>
                    <a:fillRect l="-17478" r="-1746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g293fea96845_6_26"/>
                <p:cNvSpPr/>
                <p:nvPr/>
              </p:nvSpPr>
              <p:spPr>
                <a:xfrm>
                  <a:off x="0" y="0"/>
                  <a:ext cx="3663950" cy="4923790"/>
                </a:xfrm>
                <a:custGeom>
                  <a:avLst/>
                  <a:gdLst/>
                  <a:ahLst/>
                  <a:cxnLst/>
                  <a:rect l="l" t="t" r="r" b="b"/>
                  <a:pathLst>
                    <a:path w="3663950" h="4923790" extrusionOk="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1C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 name="Google Shape;1009;g293fea96845_6_26"/>
              <p:cNvSpPr txBox="1"/>
              <p:nvPr/>
            </p:nvSpPr>
            <p:spPr>
              <a:xfrm>
                <a:off x="15139852" y="8523800"/>
                <a:ext cx="20286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000">
                    <a:solidFill>
                      <a:schemeClr val="dk1"/>
                    </a:solidFill>
                    <a:latin typeface="Roboto Mono Medium"/>
                    <a:ea typeface="Roboto Mono Medium"/>
                    <a:cs typeface="Roboto Mono Medium"/>
                    <a:sym typeface="Roboto Mono Medium"/>
                  </a:rPr>
                  <a:t>Ikaw Pa Rin</a:t>
                </a:r>
                <a:endParaRPr sz="2000">
                  <a:solidFill>
                    <a:schemeClr val="dk1"/>
                  </a:solidFill>
                  <a:latin typeface="Roboto Mono Medium"/>
                  <a:ea typeface="Roboto Mono Medium"/>
                  <a:cs typeface="Roboto Mono Medium"/>
                  <a:sym typeface="Roboto Mono Medium"/>
                </a:endParaRPr>
              </a:p>
            </p:txBody>
          </p:sp>
          <p:sp>
            <p:nvSpPr>
              <p:cNvPr id="1010" name="Google Shape;1010;g293fea96845_6_26"/>
              <p:cNvSpPr txBox="1"/>
              <p:nvPr/>
            </p:nvSpPr>
            <p:spPr>
              <a:xfrm>
                <a:off x="15578738" y="8837113"/>
                <a:ext cx="1150800" cy="338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200">
                    <a:solidFill>
                      <a:schemeClr val="dk1"/>
                    </a:solidFill>
                    <a:latin typeface="Roboto Mono"/>
                    <a:ea typeface="Roboto Mono"/>
                    <a:cs typeface="Roboto Mono"/>
                    <a:sym typeface="Roboto Mono"/>
                  </a:rPr>
                  <a:t>2022</a:t>
                </a:r>
                <a:endParaRPr sz="2200">
                  <a:solidFill>
                    <a:schemeClr val="dk1"/>
                  </a:solidFill>
                  <a:latin typeface="Roboto Mono"/>
                  <a:ea typeface="Roboto Mono"/>
                  <a:cs typeface="Roboto Mono"/>
                  <a:sym typeface="Roboto Mono"/>
                </a:endParaRPr>
              </a:p>
            </p:txBody>
          </p:sp>
          <p:sp>
            <p:nvSpPr>
              <p:cNvPr id="1011" name="Google Shape;1011;g293fea96845_6_26"/>
              <p:cNvSpPr txBox="1"/>
              <p:nvPr/>
            </p:nvSpPr>
            <p:spPr>
              <a:xfrm>
                <a:off x="15412525" y="4418225"/>
                <a:ext cx="1483200" cy="68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400">
                    <a:solidFill>
                      <a:schemeClr val="dk2"/>
                    </a:solidFill>
                    <a:latin typeface="Oswald Medium"/>
                    <a:ea typeface="Oswald Medium"/>
                    <a:cs typeface="Oswald Medium"/>
                    <a:sym typeface="Oswald Medium"/>
                  </a:rPr>
                  <a:t>42Mn</a:t>
                </a:r>
                <a:endParaRPr sz="4400">
                  <a:solidFill>
                    <a:schemeClr val="dk2"/>
                  </a:solidFill>
                  <a:latin typeface="Oswald Medium"/>
                  <a:ea typeface="Oswald Medium"/>
                  <a:cs typeface="Oswald Medium"/>
                  <a:sym typeface="Oswald Medium"/>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g292a534f014_2_277"/>
          <p:cNvPicPr preferRelativeResize="0"/>
          <p:nvPr/>
        </p:nvPicPr>
        <p:blipFill rotWithShape="1">
          <a:blip r:embed="rId3">
            <a:alphaModFix amt="30000"/>
          </a:blip>
          <a:srcRect t="2276"/>
          <a:stretch/>
        </p:blipFill>
        <p:spPr>
          <a:xfrm>
            <a:off x="10124725" y="3207525"/>
            <a:ext cx="7859751" cy="7818751"/>
          </a:xfrm>
          <a:prstGeom prst="rect">
            <a:avLst/>
          </a:prstGeom>
          <a:noFill/>
          <a:ln>
            <a:noFill/>
          </a:ln>
        </p:spPr>
      </p:pic>
      <p:pic>
        <p:nvPicPr>
          <p:cNvPr id="1017" name="Google Shape;1017;g292a534f014_2_277"/>
          <p:cNvPicPr preferRelativeResize="0"/>
          <p:nvPr/>
        </p:nvPicPr>
        <p:blipFill>
          <a:blip r:embed="rId4">
            <a:alphaModFix amt="40000"/>
          </a:blip>
          <a:stretch>
            <a:fillRect/>
          </a:stretch>
        </p:blipFill>
        <p:spPr>
          <a:xfrm>
            <a:off x="11" y="0"/>
            <a:ext cx="18288000" cy="10287034"/>
          </a:xfrm>
          <a:prstGeom prst="rect">
            <a:avLst/>
          </a:prstGeom>
          <a:noFill/>
          <a:ln>
            <a:noFill/>
          </a:ln>
        </p:spPr>
      </p:pic>
      <p:sp>
        <p:nvSpPr>
          <p:cNvPr id="1018" name="Google Shape;1018;g292a534f014_2_277"/>
          <p:cNvSpPr txBox="1"/>
          <p:nvPr/>
        </p:nvSpPr>
        <p:spPr>
          <a:xfrm>
            <a:off x="1028700" y="2274778"/>
            <a:ext cx="5752500" cy="4372500"/>
          </a:xfrm>
          <a:prstGeom prst="rect">
            <a:avLst/>
          </a:prstGeom>
          <a:noFill/>
          <a:ln>
            <a:noFill/>
          </a:ln>
        </p:spPr>
        <p:txBody>
          <a:bodyPr spcFirstLastPara="1" wrap="square" lIns="0" tIns="0" rIns="0" bIns="0" anchor="t" anchorCtr="0">
            <a:spAutoFit/>
          </a:bodyPr>
          <a:lstStyle/>
          <a:p>
            <a:pPr marL="0" marR="0" lvl="0" indent="0" algn="l" rtl="0">
              <a:lnSpc>
                <a:spcPct val="139994"/>
              </a:lnSpc>
              <a:spcBef>
                <a:spcPts val="0"/>
              </a:spcBef>
              <a:spcAft>
                <a:spcPts val="0"/>
              </a:spcAft>
              <a:buNone/>
            </a:pPr>
            <a:r>
              <a:rPr lang="en-US" sz="5463" b="1" i="0" u="none" strike="noStrike" cap="none">
                <a:solidFill>
                  <a:srgbClr val="000000"/>
                </a:solidFill>
                <a:latin typeface="Poppins"/>
                <a:ea typeface="Poppins"/>
                <a:cs typeface="Poppins"/>
                <a:sym typeface="Poppins"/>
              </a:rPr>
              <a:t>"</a:t>
            </a:r>
            <a:r>
              <a:rPr lang="en-US" sz="5463" b="1">
                <a:latin typeface="Poppins"/>
                <a:ea typeface="Poppins"/>
                <a:cs typeface="Poppins"/>
                <a:sym typeface="Poppins"/>
              </a:rPr>
              <a:t>How can we make </a:t>
            </a:r>
            <a:r>
              <a:rPr lang="en-US" sz="5463" b="1">
                <a:solidFill>
                  <a:srgbClr val="38761D"/>
                </a:solidFill>
                <a:latin typeface="Poppins"/>
                <a:ea typeface="Poppins"/>
                <a:cs typeface="Poppins"/>
                <a:sym typeface="Poppins"/>
              </a:rPr>
              <a:t>mrld</a:t>
            </a:r>
            <a:r>
              <a:rPr lang="en-US" sz="5463" b="1">
                <a:latin typeface="Poppins"/>
                <a:ea typeface="Poppins"/>
                <a:cs typeface="Poppins"/>
                <a:sym typeface="Poppins"/>
              </a:rPr>
              <a:t> a </a:t>
            </a:r>
            <a:r>
              <a:rPr lang="en-US" sz="5463" b="1">
                <a:solidFill>
                  <a:srgbClr val="38761D"/>
                </a:solidFill>
                <a:latin typeface="Poppins"/>
                <a:ea typeface="Poppins"/>
                <a:cs typeface="Poppins"/>
                <a:sym typeface="Poppins"/>
              </a:rPr>
              <a:t>top </a:t>
            </a:r>
            <a:r>
              <a:rPr lang="en-US" sz="5463" b="1">
                <a:latin typeface="Poppins"/>
                <a:ea typeface="Poppins"/>
                <a:cs typeface="Poppins"/>
                <a:sym typeface="Poppins"/>
              </a:rPr>
              <a:t>Spotify pinoy artist?</a:t>
            </a:r>
            <a:r>
              <a:rPr lang="en-US" sz="5463" b="1" i="0" u="none" strike="noStrike" cap="none">
                <a:solidFill>
                  <a:srgbClr val="000000"/>
                </a:solidFill>
                <a:latin typeface="Poppins"/>
                <a:ea typeface="Poppins"/>
                <a:cs typeface="Poppins"/>
                <a:sym typeface="Poppins"/>
              </a:rPr>
              <a:t>"</a:t>
            </a:r>
            <a:endParaRPr sz="3100"/>
          </a:p>
        </p:txBody>
      </p:sp>
      <p:sp>
        <p:nvSpPr>
          <p:cNvPr id="1019" name="Google Shape;1019;g292a534f014_2_277"/>
          <p:cNvSpPr txBox="1"/>
          <p:nvPr/>
        </p:nvSpPr>
        <p:spPr>
          <a:xfrm>
            <a:off x="968700" y="7169050"/>
            <a:ext cx="7193100" cy="1520700"/>
          </a:xfrm>
          <a:prstGeom prst="rect">
            <a:avLst/>
          </a:prstGeom>
          <a:noFill/>
          <a:ln>
            <a:noFill/>
          </a:ln>
        </p:spPr>
        <p:txBody>
          <a:bodyPr spcFirstLastPara="1" wrap="square" lIns="0" tIns="0" rIns="0" bIns="0" anchor="t" anchorCtr="0">
            <a:spAutoFit/>
          </a:bodyPr>
          <a:lstStyle/>
          <a:p>
            <a:pPr marL="457200" marR="0" lvl="0" indent="-349250" algn="l" rtl="0">
              <a:lnSpc>
                <a:spcPct val="140000"/>
              </a:lnSpc>
              <a:spcBef>
                <a:spcPts val="0"/>
              </a:spcBef>
              <a:spcAft>
                <a:spcPts val="0"/>
              </a:spcAft>
              <a:buSzPts val="1900"/>
              <a:buFont typeface="Poppins"/>
              <a:buChar char="●"/>
            </a:pPr>
            <a:r>
              <a:rPr lang="en-US" sz="1900" i="1">
                <a:latin typeface="Poppins"/>
                <a:ea typeface="Poppins"/>
                <a:cs typeface="Poppins"/>
                <a:sym typeface="Poppins"/>
              </a:rPr>
              <a:t>What specific audio features should her songs have?</a:t>
            </a:r>
            <a:endParaRPr sz="1900" i="1">
              <a:latin typeface="Poppins"/>
              <a:ea typeface="Poppins"/>
              <a:cs typeface="Poppins"/>
              <a:sym typeface="Poppins"/>
            </a:endParaRPr>
          </a:p>
          <a:p>
            <a:pPr marL="457200" lvl="0" indent="-349250" algn="l" rtl="0">
              <a:lnSpc>
                <a:spcPct val="140000"/>
              </a:lnSpc>
              <a:spcBef>
                <a:spcPts val="0"/>
              </a:spcBef>
              <a:spcAft>
                <a:spcPts val="0"/>
              </a:spcAft>
              <a:buSzPts val="1900"/>
              <a:buFont typeface="Poppins"/>
              <a:buChar char="●"/>
            </a:pPr>
            <a:r>
              <a:rPr lang="en-US" sz="1900" i="1">
                <a:solidFill>
                  <a:schemeClr val="dk1"/>
                </a:solidFill>
                <a:latin typeface="Poppins"/>
                <a:ea typeface="Poppins"/>
                <a:cs typeface="Poppins"/>
                <a:sym typeface="Poppins"/>
              </a:rPr>
              <a:t>When should she release her music?</a:t>
            </a:r>
            <a:endParaRPr sz="1900" i="1">
              <a:latin typeface="Poppins"/>
              <a:ea typeface="Poppins"/>
              <a:cs typeface="Poppins"/>
              <a:sym typeface="Poppins"/>
            </a:endParaRPr>
          </a:p>
          <a:p>
            <a:pPr marL="457200" marR="0" lvl="0" indent="-349250" algn="l" rtl="0">
              <a:lnSpc>
                <a:spcPct val="140000"/>
              </a:lnSpc>
              <a:spcBef>
                <a:spcPts val="0"/>
              </a:spcBef>
              <a:spcAft>
                <a:spcPts val="0"/>
              </a:spcAft>
              <a:buSzPts val="1900"/>
              <a:buFont typeface="Poppins"/>
              <a:buChar char="●"/>
            </a:pPr>
            <a:r>
              <a:rPr lang="en-US" sz="1900" i="1">
                <a:latin typeface="Poppins"/>
                <a:ea typeface="Poppins"/>
                <a:cs typeface="Poppins"/>
                <a:sym typeface="Poppins"/>
              </a:rPr>
              <a:t>Which artists should she collaborate with?</a:t>
            </a:r>
            <a:endParaRPr sz="1900" i="1">
              <a:latin typeface="Poppins"/>
              <a:ea typeface="Poppins"/>
              <a:cs typeface="Poppins"/>
              <a:sym typeface="Poppins"/>
            </a:endParaRPr>
          </a:p>
          <a:p>
            <a:pPr marL="457200" marR="0" lvl="0" indent="-349250" algn="l" rtl="0">
              <a:lnSpc>
                <a:spcPct val="140000"/>
              </a:lnSpc>
              <a:spcBef>
                <a:spcPts val="0"/>
              </a:spcBef>
              <a:spcAft>
                <a:spcPts val="0"/>
              </a:spcAft>
              <a:buSzPts val="1900"/>
              <a:buFont typeface="Poppins"/>
              <a:buChar char="●"/>
            </a:pPr>
            <a:r>
              <a:rPr lang="en-US" sz="1900" i="1">
                <a:latin typeface="Poppins"/>
                <a:ea typeface="Poppins"/>
                <a:cs typeface="Poppins"/>
                <a:sym typeface="Poppins"/>
              </a:rPr>
              <a:t>What would be an ideal Spotify playlists for her?</a:t>
            </a:r>
            <a:endParaRPr sz="1900" i="1">
              <a:latin typeface="Poppins"/>
              <a:ea typeface="Poppins"/>
              <a:cs typeface="Poppins"/>
              <a:sym typeface="Poppins"/>
            </a:endParaRPr>
          </a:p>
        </p:txBody>
      </p:sp>
      <p:cxnSp>
        <p:nvCxnSpPr>
          <p:cNvPr id="1020" name="Google Shape;1020;g292a534f014_2_277"/>
          <p:cNvCxnSpPr/>
          <p:nvPr/>
        </p:nvCxnSpPr>
        <p:spPr>
          <a:xfrm>
            <a:off x="1028700" y="1320751"/>
            <a:ext cx="16230600" cy="0"/>
          </a:xfrm>
          <a:prstGeom prst="straightConnector1">
            <a:avLst/>
          </a:prstGeom>
          <a:noFill/>
          <a:ln w="9525" cap="flat" cmpd="sng">
            <a:solidFill>
              <a:srgbClr val="000000"/>
            </a:solidFill>
            <a:prstDash val="solid"/>
            <a:round/>
            <a:headEnd type="none" w="sm" len="sm"/>
            <a:tailEnd type="none" w="sm" len="sm"/>
          </a:ln>
        </p:spPr>
      </p:cxnSp>
      <p:sp>
        <p:nvSpPr>
          <p:cNvPr id="1021" name="Google Shape;1021;g292a534f014_2_277"/>
          <p:cNvSpPr/>
          <p:nvPr/>
        </p:nvSpPr>
        <p:spPr>
          <a:xfrm rot="5400000">
            <a:off x="8194315" y="8453303"/>
            <a:ext cx="655409" cy="1609779"/>
          </a:xfrm>
          <a:custGeom>
            <a:avLst/>
            <a:gdLst/>
            <a:ahLst/>
            <a:cxnLst/>
            <a:rect l="l" t="t" r="r" b="b"/>
            <a:pathLst>
              <a:path w="314722" h="773003" extrusionOk="0">
                <a:moveTo>
                  <a:pt x="0" y="0"/>
                </a:moveTo>
                <a:lnTo>
                  <a:pt x="314722" y="0"/>
                </a:lnTo>
                <a:lnTo>
                  <a:pt x="314722" y="773003"/>
                </a:lnTo>
                <a:lnTo>
                  <a:pt x="0" y="773003"/>
                </a:lnTo>
                <a:close/>
              </a:path>
            </a:pathLst>
          </a:custGeom>
          <a:solidFill>
            <a:srgbClr val="6AA84F"/>
          </a:solidFill>
          <a:ln>
            <a:noFill/>
          </a:ln>
        </p:spPr>
        <p:txBody>
          <a:bodyPr/>
          <a:lstStyle/>
          <a:p>
            <a:endParaRPr lang="en-US"/>
          </a:p>
        </p:txBody>
      </p:sp>
      <p:sp>
        <p:nvSpPr>
          <p:cNvPr id="1022" name="Google Shape;1022;g292a534f014_2_277"/>
          <p:cNvSpPr txBox="1"/>
          <p:nvPr/>
        </p:nvSpPr>
        <p:spPr>
          <a:xfrm>
            <a:off x="863696" y="825500"/>
            <a:ext cx="4270800" cy="307800"/>
          </a:xfrm>
          <a:prstGeom prst="rect">
            <a:avLst/>
          </a:prstGeom>
          <a:noFill/>
          <a:ln>
            <a:noFill/>
          </a:ln>
        </p:spPr>
        <p:txBody>
          <a:bodyPr spcFirstLastPara="1" wrap="square" lIns="0" tIns="0" rIns="0" bIns="0" anchor="t" anchorCtr="0">
            <a:spAutoFit/>
          </a:bodyPr>
          <a:lstStyle/>
          <a:p>
            <a:pPr marL="431801" marR="0" lvl="1" indent="-215900" algn="l" rtl="0">
              <a:lnSpc>
                <a:spcPct val="100000"/>
              </a:lnSpc>
              <a:spcBef>
                <a:spcPts val="0"/>
              </a:spcBef>
              <a:spcAft>
                <a:spcPts val="0"/>
              </a:spcAft>
              <a:buClr>
                <a:srgbClr val="000000"/>
              </a:buClr>
              <a:buSzPts val="2000"/>
              <a:buChar char="•"/>
            </a:pPr>
            <a:r>
              <a:rPr lang="en-US" sz="2000">
                <a:latin typeface="Poppins"/>
                <a:ea typeface="Poppins"/>
                <a:cs typeface="Poppins"/>
                <a:sym typeface="Poppins"/>
              </a:rPr>
              <a:t>Problem Statement</a:t>
            </a:r>
            <a:endParaRPr/>
          </a:p>
        </p:txBody>
      </p:sp>
      <p:grpSp>
        <p:nvGrpSpPr>
          <p:cNvPr id="1023" name="Google Shape;1023;g292a534f014_2_277"/>
          <p:cNvGrpSpPr/>
          <p:nvPr/>
        </p:nvGrpSpPr>
        <p:grpSpPr>
          <a:xfrm>
            <a:off x="9525000" y="3271521"/>
            <a:ext cx="4365185" cy="6760977"/>
            <a:chOff x="9144000" y="3271521"/>
            <a:chExt cx="4365185" cy="6760977"/>
          </a:xfrm>
        </p:grpSpPr>
        <p:sp>
          <p:nvSpPr>
            <p:cNvPr id="1024" name="Google Shape;1024;g292a534f014_2_277"/>
            <p:cNvSpPr txBox="1"/>
            <p:nvPr/>
          </p:nvSpPr>
          <p:spPr>
            <a:xfrm>
              <a:off x="9144000" y="3271521"/>
              <a:ext cx="1434900" cy="1354500"/>
            </a:xfrm>
            <a:prstGeom prst="rect">
              <a:avLst/>
            </a:prstGeom>
            <a:noFill/>
            <a:ln>
              <a:noFill/>
            </a:ln>
          </p:spPr>
          <p:txBody>
            <a:bodyPr spcFirstLastPara="1" wrap="square" lIns="0" tIns="0" rIns="0" bIns="0" anchor="t" anchorCtr="0">
              <a:spAutoFit/>
            </a:bodyPr>
            <a:lstStyle/>
            <a:p>
              <a:pPr marL="0" marR="0" lvl="0" indent="0" algn="l" rtl="0">
                <a:lnSpc>
                  <a:spcPct val="87998"/>
                </a:lnSpc>
                <a:spcBef>
                  <a:spcPts val="0"/>
                </a:spcBef>
                <a:spcAft>
                  <a:spcPts val="0"/>
                </a:spcAft>
                <a:buNone/>
              </a:pPr>
              <a:r>
                <a:rPr lang="en-US" sz="9999" b="1">
                  <a:solidFill>
                    <a:srgbClr val="6AA84E"/>
                  </a:solidFill>
                  <a:latin typeface="Poppins"/>
                  <a:ea typeface="Poppins"/>
                  <a:cs typeface="Poppins"/>
                  <a:sym typeface="Poppins"/>
                </a:rPr>
                <a:t>m</a:t>
              </a:r>
              <a:endParaRPr>
                <a:solidFill>
                  <a:srgbClr val="6AA84E"/>
                </a:solidFill>
              </a:endParaRPr>
            </a:p>
          </p:txBody>
        </p:sp>
        <p:sp>
          <p:nvSpPr>
            <p:cNvPr id="1025" name="Google Shape;1025;g292a534f014_2_277"/>
            <p:cNvSpPr txBox="1"/>
            <p:nvPr/>
          </p:nvSpPr>
          <p:spPr>
            <a:xfrm>
              <a:off x="10239261" y="5001895"/>
              <a:ext cx="1653900" cy="1354500"/>
            </a:xfrm>
            <a:prstGeom prst="rect">
              <a:avLst/>
            </a:prstGeom>
            <a:noFill/>
            <a:ln>
              <a:noFill/>
            </a:ln>
          </p:spPr>
          <p:txBody>
            <a:bodyPr spcFirstLastPara="1" wrap="square" lIns="0" tIns="0" rIns="0" bIns="0" anchor="t" anchorCtr="0">
              <a:spAutoFit/>
            </a:bodyPr>
            <a:lstStyle/>
            <a:p>
              <a:pPr marL="0" marR="0" lvl="0" indent="0" algn="l" rtl="0">
                <a:lnSpc>
                  <a:spcPct val="87998"/>
                </a:lnSpc>
                <a:spcBef>
                  <a:spcPts val="0"/>
                </a:spcBef>
                <a:spcAft>
                  <a:spcPts val="0"/>
                </a:spcAft>
                <a:buNone/>
              </a:pPr>
              <a:r>
                <a:rPr lang="en-US" sz="9999" b="1">
                  <a:solidFill>
                    <a:srgbClr val="6AA84E"/>
                  </a:solidFill>
                  <a:latin typeface="Poppins"/>
                  <a:ea typeface="Poppins"/>
                  <a:cs typeface="Poppins"/>
                  <a:sym typeface="Poppins"/>
                </a:rPr>
                <a:t>r</a:t>
              </a:r>
              <a:endParaRPr>
                <a:solidFill>
                  <a:srgbClr val="6AA84E"/>
                </a:solidFill>
              </a:endParaRPr>
            </a:p>
          </p:txBody>
        </p:sp>
        <p:sp>
          <p:nvSpPr>
            <p:cNvPr id="1026" name="Google Shape;1026;g292a534f014_2_277"/>
            <p:cNvSpPr txBox="1"/>
            <p:nvPr/>
          </p:nvSpPr>
          <p:spPr>
            <a:xfrm>
              <a:off x="11280710" y="6788798"/>
              <a:ext cx="1224600" cy="1354500"/>
            </a:xfrm>
            <a:prstGeom prst="rect">
              <a:avLst/>
            </a:prstGeom>
            <a:noFill/>
            <a:ln>
              <a:noFill/>
            </a:ln>
          </p:spPr>
          <p:txBody>
            <a:bodyPr spcFirstLastPara="1" wrap="square" lIns="0" tIns="0" rIns="0" bIns="0" anchor="t" anchorCtr="0">
              <a:spAutoFit/>
            </a:bodyPr>
            <a:lstStyle/>
            <a:p>
              <a:pPr marL="0" marR="0" lvl="0" indent="0" algn="l" rtl="0">
                <a:lnSpc>
                  <a:spcPct val="87998"/>
                </a:lnSpc>
                <a:spcBef>
                  <a:spcPts val="0"/>
                </a:spcBef>
                <a:spcAft>
                  <a:spcPts val="0"/>
                </a:spcAft>
                <a:buNone/>
              </a:pPr>
              <a:r>
                <a:rPr lang="en-US" sz="9999" b="1">
                  <a:solidFill>
                    <a:srgbClr val="6AA84E"/>
                  </a:solidFill>
                  <a:latin typeface="Poppins"/>
                  <a:ea typeface="Poppins"/>
                  <a:cs typeface="Poppins"/>
                  <a:sym typeface="Poppins"/>
                </a:rPr>
                <a:t>l</a:t>
              </a:r>
              <a:endParaRPr>
                <a:solidFill>
                  <a:srgbClr val="6AA84E"/>
                </a:solidFill>
              </a:endParaRPr>
            </a:p>
          </p:txBody>
        </p:sp>
        <p:sp>
          <p:nvSpPr>
            <p:cNvPr id="1027" name="Google Shape;1027;g292a534f014_2_277"/>
            <p:cNvSpPr txBox="1"/>
            <p:nvPr/>
          </p:nvSpPr>
          <p:spPr>
            <a:xfrm>
              <a:off x="12284585" y="8677998"/>
              <a:ext cx="1224600" cy="1354500"/>
            </a:xfrm>
            <a:prstGeom prst="rect">
              <a:avLst/>
            </a:prstGeom>
            <a:noFill/>
            <a:ln>
              <a:noFill/>
            </a:ln>
          </p:spPr>
          <p:txBody>
            <a:bodyPr spcFirstLastPara="1" wrap="square" lIns="0" tIns="0" rIns="0" bIns="0" anchor="t" anchorCtr="0">
              <a:spAutoFit/>
            </a:bodyPr>
            <a:lstStyle/>
            <a:p>
              <a:pPr marL="0" marR="0" lvl="0" indent="0" algn="l" rtl="0">
                <a:lnSpc>
                  <a:spcPct val="87998"/>
                </a:lnSpc>
                <a:spcBef>
                  <a:spcPts val="0"/>
                </a:spcBef>
                <a:spcAft>
                  <a:spcPts val="0"/>
                </a:spcAft>
                <a:buNone/>
              </a:pPr>
              <a:r>
                <a:rPr lang="en-US" sz="9999" b="1">
                  <a:solidFill>
                    <a:srgbClr val="6AA84E"/>
                  </a:solidFill>
                  <a:latin typeface="Poppins"/>
                  <a:ea typeface="Poppins"/>
                  <a:cs typeface="Poppins"/>
                  <a:sym typeface="Poppins"/>
                </a:rPr>
                <a:t>d</a:t>
              </a:r>
              <a:endParaRPr>
                <a:solidFill>
                  <a:srgbClr val="6AA84E"/>
                </a:solidFill>
              </a:endParaRPr>
            </a:p>
          </p:txBody>
        </p:sp>
      </p:grpSp>
      <p:pic>
        <p:nvPicPr>
          <p:cNvPr id="1028" name="Google Shape;1028;g292a534f014_2_277"/>
          <p:cNvPicPr preferRelativeResize="0"/>
          <p:nvPr/>
        </p:nvPicPr>
        <p:blipFill rotWithShape="1">
          <a:blip r:embed="rId5">
            <a:alphaModFix/>
          </a:blip>
          <a:srcRect t="2276"/>
          <a:stretch/>
        </p:blipFill>
        <p:spPr>
          <a:xfrm>
            <a:off x="8978950" y="2468250"/>
            <a:ext cx="7859751" cy="7818751"/>
          </a:xfrm>
          <a:prstGeom prst="rect">
            <a:avLst/>
          </a:prstGeom>
          <a:noFill/>
          <a:ln>
            <a:noFill/>
          </a:ln>
          <a:effectLst>
            <a:outerShdw blurRad="57150" dist="19050" dir="5400000" algn="bl" rotWithShape="0">
              <a:srgbClr val="000000">
                <a:alpha val="50000"/>
              </a:srgbClr>
            </a:outerShdw>
          </a:effectLst>
        </p:spPr>
      </p:pic>
      <p:sp>
        <p:nvSpPr>
          <p:cNvPr id="1029" name="Google Shape;1029;g292a534f014_2_277"/>
          <p:cNvSpPr/>
          <p:nvPr/>
        </p:nvSpPr>
        <p:spPr>
          <a:xfrm rot="5400000">
            <a:off x="8194315" y="8453303"/>
            <a:ext cx="655409" cy="1609779"/>
          </a:xfrm>
          <a:custGeom>
            <a:avLst/>
            <a:gdLst/>
            <a:ahLst/>
            <a:cxnLst/>
            <a:rect l="l" t="t" r="r" b="b"/>
            <a:pathLst>
              <a:path w="314722" h="773003" extrusionOk="0">
                <a:moveTo>
                  <a:pt x="0" y="0"/>
                </a:moveTo>
                <a:lnTo>
                  <a:pt x="314722" y="0"/>
                </a:lnTo>
                <a:lnTo>
                  <a:pt x="314722" y="773003"/>
                </a:lnTo>
                <a:lnTo>
                  <a:pt x="0" y="773003"/>
                </a:lnTo>
                <a:close/>
              </a:path>
            </a:pathLst>
          </a:custGeom>
          <a:solidFill>
            <a:srgbClr val="6AA84F"/>
          </a:solidFill>
          <a:ln>
            <a:noFill/>
          </a:ln>
        </p:spPr>
        <p:txBody>
          <a:bodyPr/>
          <a:lstStyle/>
          <a:p>
            <a:endParaRPr lang="en-US"/>
          </a:p>
        </p:txBody>
      </p:sp>
      <p:grpSp>
        <p:nvGrpSpPr>
          <p:cNvPr id="1030" name="Google Shape;1030;g292a534f014_2_277"/>
          <p:cNvGrpSpPr/>
          <p:nvPr/>
        </p:nvGrpSpPr>
        <p:grpSpPr>
          <a:xfrm>
            <a:off x="9525000" y="3271521"/>
            <a:ext cx="4365185" cy="6760977"/>
            <a:chOff x="9144000" y="3271521"/>
            <a:chExt cx="4365185" cy="6760977"/>
          </a:xfrm>
        </p:grpSpPr>
        <p:sp>
          <p:nvSpPr>
            <p:cNvPr id="1031" name="Google Shape;1031;g292a534f014_2_277"/>
            <p:cNvSpPr txBox="1"/>
            <p:nvPr/>
          </p:nvSpPr>
          <p:spPr>
            <a:xfrm>
              <a:off x="9144000" y="3271521"/>
              <a:ext cx="1434900" cy="1354500"/>
            </a:xfrm>
            <a:prstGeom prst="rect">
              <a:avLst/>
            </a:prstGeom>
            <a:noFill/>
            <a:ln>
              <a:noFill/>
            </a:ln>
          </p:spPr>
          <p:txBody>
            <a:bodyPr spcFirstLastPara="1" wrap="square" lIns="0" tIns="0" rIns="0" bIns="0" anchor="t" anchorCtr="0">
              <a:spAutoFit/>
            </a:bodyPr>
            <a:lstStyle/>
            <a:p>
              <a:pPr marL="0" marR="0" lvl="0" indent="0" algn="l" rtl="0">
                <a:lnSpc>
                  <a:spcPct val="87998"/>
                </a:lnSpc>
                <a:spcBef>
                  <a:spcPts val="0"/>
                </a:spcBef>
                <a:spcAft>
                  <a:spcPts val="0"/>
                </a:spcAft>
                <a:buNone/>
              </a:pPr>
              <a:r>
                <a:rPr lang="en-US" sz="9999" b="1">
                  <a:solidFill>
                    <a:srgbClr val="6AA84E"/>
                  </a:solidFill>
                  <a:latin typeface="Poppins"/>
                  <a:ea typeface="Poppins"/>
                  <a:cs typeface="Poppins"/>
                  <a:sym typeface="Poppins"/>
                </a:rPr>
                <a:t>m</a:t>
              </a:r>
              <a:endParaRPr>
                <a:solidFill>
                  <a:srgbClr val="6AA84E"/>
                </a:solidFill>
              </a:endParaRPr>
            </a:p>
          </p:txBody>
        </p:sp>
        <p:sp>
          <p:nvSpPr>
            <p:cNvPr id="1032" name="Google Shape;1032;g292a534f014_2_277"/>
            <p:cNvSpPr txBox="1"/>
            <p:nvPr/>
          </p:nvSpPr>
          <p:spPr>
            <a:xfrm>
              <a:off x="10239261" y="5001895"/>
              <a:ext cx="1653900" cy="1354500"/>
            </a:xfrm>
            <a:prstGeom prst="rect">
              <a:avLst/>
            </a:prstGeom>
            <a:noFill/>
            <a:ln>
              <a:noFill/>
            </a:ln>
          </p:spPr>
          <p:txBody>
            <a:bodyPr spcFirstLastPara="1" wrap="square" lIns="0" tIns="0" rIns="0" bIns="0" anchor="t" anchorCtr="0">
              <a:spAutoFit/>
            </a:bodyPr>
            <a:lstStyle/>
            <a:p>
              <a:pPr marL="0" marR="0" lvl="0" indent="0" algn="l" rtl="0">
                <a:lnSpc>
                  <a:spcPct val="87998"/>
                </a:lnSpc>
                <a:spcBef>
                  <a:spcPts val="0"/>
                </a:spcBef>
                <a:spcAft>
                  <a:spcPts val="0"/>
                </a:spcAft>
                <a:buNone/>
              </a:pPr>
              <a:r>
                <a:rPr lang="en-US" sz="9999" b="1">
                  <a:solidFill>
                    <a:srgbClr val="6AA84E"/>
                  </a:solidFill>
                  <a:latin typeface="Poppins"/>
                  <a:ea typeface="Poppins"/>
                  <a:cs typeface="Poppins"/>
                  <a:sym typeface="Poppins"/>
                </a:rPr>
                <a:t>r</a:t>
              </a:r>
              <a:endParaRPr>
                <a:solidFill>
                  <a:srgbClr val="6AA84E"/>
                </a:solidFill>
              </a:endParaRPr>
            </a:p>
          </p:txBody>
        </p:sp>
        <p:sp>
          <p:nvSpPr>
            <p:cNvPr id="1033" name="Google Shape;1033;g292a534f014_2_277"/>
            <p:cNvSpPr txBox="1"/>
            <p:nvPr/>
          </p:nvSpPr>
          <p:spPr>
            <a:xfrm>
              <a:off x="11280710" y="6788798"/>
              <a:ext cx="1224600" cy="1354500"/>
            </a:xfrm>
            <a:prstGeom prst="rect">
              <a:avLst/>
            </a:prstGeom>
            <a:noFill/>
            <a:ln>
              <a:noFill/>
            </a:ln>
          </p:spPr>
          <p:txBody>
            <a:bodyPr spcFirstLastPara="1" wrap="square" lIns="0" tIns="0" rIns="0" bIns="0" anchor="t" anchorCtr="0">
              <a:spAutoFit/>
            </a:bodyPr>
            <a:lstStyle/>
            <a:p>
              <a:pPr marL="0" marR="0" lvl="0" indent="0" algn="l" rtl="0">
                <a:lnSpc>
                  <a:spcPct val="87998"/>
                </a:lnSpc>
                <a:spcBef>
                  <a:spcPts val="0"/>
                </a:spcBef>
                <a:spcAft>
                  <a:spcPts val="0"/>
                </a:spcAft>
                <a:buNone/>
              </a:pPr>
              <a:r>
                <a:rPr lang="en-US" sz="9999" b="1">
                  <a:solidFill>
                    <a:srgbClr val="6AA84E"/>
                  </a:solidFill>
                  <a:latin typeface="Poppins"/>
                  <a:ea typeface="Poppins"/>
                  <a:cs typeface="Poppins"/>
                  <a:sym typeface="Poppins"/>
                </a:rPr>
                <a:t>l</a:t>
              </a:r>
              <a:endParaRPr>
                <a:solidFill>
                  <a:srgbClr val="6AA84E"/>
                </a:solidFill>
              </a:endParaRPr>
            </a:p>
          </p:txBody>
        </p:sp>
        <p:sp>
          <p:nvSpPr>
            <p:cNvPr id="1034" name="Google Shape;1034;g292a534f014_2_277"/>
            <p:cNvSpPr txBox="1"/>
            <p:nvPr/>
          </p:nvSpPr>
          <p:spPr>
            <a:xfrm>
              <a:off x="12284585" y="8677998"/>
              <a:ext cx="1224600" cy="1354500"/>
            </a:xfrm>
            <a:prstGeom prst="rect">
              <a:avLst/>
            </a:prstGeom>
            <a:noFill/>
            <a:ln>
              <a:noFill/>
            </a:ln>
          </p:spPr>
          <p:txBody>
            <a:bodyPr spcFirstLastPara="1" wrap="square" lIns="0" tIns="0" rIns="0" bIns="0" anchor="t" anchorCtr="0">
              <a:spAutoFit/>
            </a:bodyPr>
            <a:lstStyle/>
            <a:p>
              <a:pPr marL="0" marR="0" lvl="0" indent="0" algn="l" rtl="0">
                <a:lnSpc>
                  <a:spcPct val="87998"/>
                </a:lnSpc>
                <a:spcBef>
                  <a:spcPts val="0"/>
                </a:spcBef>
                <a:spcAft>
                  <a:spcPts val="0"/>
                </a:spcAft>
                <a:buNone/>
              </a:pPr>
              <a:r>
                <a:rPr lang="en-US" sz="9999" b="1">
                  <a:solidFill>
                    <a:srgbClr val="6AA84E"/>
                  </a:solidFill>
                  <a:latin typeface="Poppins"/>
                  <a:ea typeface="Poppins"/>
                  <a:cs typeface="Poppins"/>
                  <a:sym typeface="Poppins"/>
                </a:rPr>
                <a:t>d</a:t>
              </a:r>
              <a:endParaRPr>
                <a:solidFill>
                  <a:srgbClr val="6AA84E"/>
                </a:solidFill>
              </a:endParaRPr>
            </a:p>
          </p:txBody>
        </p:sp>
      </p:grpSp>
      <p:sp>
        <p:nvSpPr>
          <p:cNvPr id="1035" name="Google Shape;1035;g292a534f014_2_277"/>
          <p:cNvSpPr txBox="1"/>
          <p:nvPr/>
        </p:nvSpPr>
        <p:spPr>
          <a:xfrm>
            <a:off x="13496146" y="825500"/>
            <a:ext cx="4270800" cy="307800"/>
          </a:xfrm>
          <a:prstGeom prst="rect">
            <a:avLst/>
          </a:prstGeom>
          <a:noFill/>
          <a:ln>
            <a:noFill/>
          </a:ln>
        </p:spPr>
        <p:txBody>
          <a:bodyPr spcFirstLastPara="1" wrap="square" lIns="0" tIns="0" rIns="0" bIns="0" anchor="t" anchorCtr="0">
            <a:spAutoFit/>
          </a:bodyPr>
          <a:lstStyle/>
          <a:p>
            <a:pPr marL="914400" marR="0" lvl="0" indent="0" algn="l" rtl="0">
              <a:lnSpc>
                <a:spcPct val="100000"/>
              </a:lnSpc>
              <a:spcBef>
                <a:spcPts val="0"/>
              </a:spcBef>
              <a:spcAft>
                <a:spcPts val="0"/>
              </a:spcAft>
              <a:buNone/>
            </a:pPr>
            <a:r>
              <a:rPr lang="en-US" sz="2000" i="1">
                <a:latin typeface="Poppins"/>
                <a:ea typeface="Poppins"/>
                <a:cs typeface="Poppins"/>
                <a:sym typeface="Poppins"/>
              </a:rPr>
              <a:t>from charts to hearts</a:t>
            </a:r>
            <a:endParaRPr i="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pic>
        <p:nvPicPr>
          <p:cNvPr id="1040" name="Google Shape;1040;g2930da36510_0_0"/>
          <p:cNvPicPr preferRelativeResize="0"/>
          <p:nvPr/>
        </p:nvPicPr>
        <p:blipFill rotWithShape="1">
          <a:blip r:embed="rId3">
            <a:alphaModFix amt="9000"/>
          </a:blip>
          <a:srcRect l="1536" b="16373"/>
          <a:stretch/>
        </p:blipFill>
        <p:spPr>
          <a:xfrm>
            <a:off x="0" y="-250"/>
            <a:ext cx="18288000" cy="10287001"/>
          </a:xfrm>
          <a:prstGeom prst="rect">
            <a:avLst/>
          </a:prstGeom>
          <a:noFill/>
          <a:ln>
            <a:noFill/>
          </a:ln>
        </p:spPr>
      </p:pic>
      <p:pic>
        <p:nvPicPr>
          <p:cNvPr id="1041" name="Google Shape;1041;g2930da36510_0_0"/>
          <p:cNvPicPr preferRelativeResize="0"/>
          <p:nvPr/>
        </p:nvPicPr>
        <p:blipFill>
          <a:blip r:embed="rId4">
            <a:alphaModFix amt="10000"/>
          </a:blip>
          <a:stretch>
            <a:fillRect/>
          </a:stretch>
        </p:blipFill>
        <p:spPr>
          <a:xfrm>
            <a:off x="11" y="46400"/>
            <a:ext cx="18288000" cy="10287034"/>
          </a:xfrm>
          <a:prstGeom prst="rect">
            <a:avLst/>
          </a:prstGeom>
          <a:noFill/>
          <a:ln>
            <a:noFill/>
          </a:ln>
        </p:spPr>
      </p:pic>
      <p:sp>
        <p:nvSpPr>
          <p:cNvPr id="1042" name="Google Shape;1042;g2930da36510_0_0"/>
          <p:cNvSpPr txBox="1"/>
          <p:nvPr/>
        </p:nvSpPr>
        <p:spPr>
          <a:xfrm>
            <a:off x="821350" y="2506925"/>
            <a:ext cx="6908100" cy="3319200"/>
          </a:xfrm>
          <a:prstGeom prst="rect">
            <a:avLst/>
          </a:prstGeom>
          <a:noFill/>
          <a:ln>
            <a:noFill/>
          </a:ln>
        </p:spPr>
        <p:txBody>
          <a:bodyPr spcFirstLastPara="1" wrap="square" lIns="0" tIns="0" rIns="0" bIns="0" anchor="t" anchorCtr="0">
            <a:spAutoFit/>
          </a:bodyPr>
          <a:lstStyle/>
          <a:p>
            <a:pPr marL="0" marR="0" lvl="0" indent="0" algn="l" rtl="0">
              <a:lnSpc>
                <a:spcPct val="101003"/>
              </a:lnSpc>
              <a:spcBef>
                <a:spcPts val="0"/>
              </a:spcBef>
              <a:spcAft>
                <a:spcPts val="0"/>
              </a:spcAft>
              <a:buNone/>
            </a:pPr>
            <a:r>
              <a:rPr lang="en-US" sz="9200">
                <a:solidFill>
                  <a:srgbClr val="38761D"/>
                </a:solidFill>
                <a:latin typeface="Raleway Black"/>
                <a:ea typeface="Raleway Black"/>
                <a:cs typeface="Raleway Black"/>
                <a:sym typeface="Raleway Black"/>
              </a:rPr>
              <a:t>4x harder </a:t>
            </a:r>
            <a:endParaRPr sz="9200">
              <a:solidFill>
                <a:srgbClr val="38761D"/>
              </a:solidFill>
              <a:latin typeface="Raleway Black"/>
              <a:ea typeface="Raleway Black"/>
              <a:cs typeface="Raleway Black"/>
              <a:sym typeface="Raleway Black"/>
            </a:endParaRPr>
          </a:p>
          <a:p>
            <a:pPr marL="0" marR="0" lvl="0" indent="0" algn="l" rtl="0">
              <a:lnSpc>
                <a:spcPct val="101003"/>
              </a:lnSpc>
              <a:spcBef>
                <a:spcPts val="0"/>
              </a:spcBef>
              <a:spcAft>
                <a:spcPts val="0"/>
              </a:spcAft>
              <a:buNone/>
            </a:pPr>
            <a:r>
              <a:rPr lang="en-US" sz="5778">
                <a:latin typeface="Raleway Black"/>
                <a:ea typeface="Raleway Black"/>
                <a:cs typeface="Raleway Black"/>
                <a:sym typeface="Raleway Black"/>
              </a:rPr>
              <a:t>to top, but songs also top higher</a:t>
            </a:r>
            <a:endParaRPr sz="5778">
              <a:latin typeface="Raleway Black"/>
              <a:ea typeface="Raleway Black"/>
              <a:cs typeface="Raleway Black"/>
              <a:sym typeface="Raleway Black"/>
            </a:endParaRPr>
          </a:p>
          <a:p>
            <a:pPr marL="0" marR="0" lvl="0" indent="0" algn="l" rtl="0">
              <a:lnSpc>
                <a:spcPct val="101003"/>
              </a:lnSpc>
              <a:spcBef>
                <a:spcPts val="0"/>
              </a:spcBef>
              <a:spcAft>
                <a:spcPts val="0"/>
              </a:spcAft>
              <a:buNone/>
            </a:pPr>
            <a:endParaRPr sz="600">
              <a:solidFill>
                <a:srgbClr val="6AA84E"/>
              </a:solidFill>
            </a:endParaRPr>
          </a:p>
        </p:txBody>
      </p:sp>
      <p:sp>
        <p:nvSpPr>
          <p:cNvPr id="1043" name="Google Shape;1043;g2930da36510_0_0"/>
          <p:cNvSpPr txBox="1"/>
          <p:nvPr/>
        </p:nvSpPr>
        <p:spPr>
          <a:xfrm>
            <a:off x="821350" y="6028200"/>
            <a:ext cx="5452500" cy="21606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699"/>
              <a:t>A hit song in 2017 would’ve peaked at around 400k daily streams. A hit song in 2023 can hit as high as 1.6 Mn streams a day. </a:t>
            </a:r>
            <a:endParaRPr sz="1900"/>
          </a:p>
        </p:txBody>
      </p:sp>
      <p:cxnSp>
        <p:nvCxnSpPr>
          <p:cNvPr id="1044" name="Google Shape;1044;g2930da36510_0_0"/>
          <p:cNvCxnSpPr/>
          <p:nvPr/>
        </p:nvCxnSpPr>
        <p:spPr>
          <a:xfrm>
            <a:off x="1028700" y="1320751"/>
            <a:ext cx="16230600" cy="0"/>
          </a:xfrm>
          <a:prstGeom prst="straightConnector1">
            <a:avLst/>
          </a:prstGeom>
          <a:noFill/>
          <a:ln w="9525" cap="flat" cmpd="sng">
            <a:solidFill>
              <a:srgbClr val="000000"/>
            </a:solidFill>
            <a:prstDash val="solid"/>
            <a:round/>
            <a:headEnd type="none" w="sm" len="sm"/>
            <a:tailEnd type="none" w="sm" len="sm"/>
          </a:ln>
        </p:spPr>
      </p:cxnSp>
      <p:sp>
        <p:nvSpPr>
          <p:cNvPr id="1045" name="Google Shape;1045;g2930da36510_0_0"/>
          <p:cNvSpPr txBox="1"/>
          <p:nvPr/>
        </p:nvSpPr>
        <p:spPr>
          <a:xfrm>
            <a:off x="863696" y="825500"/>
            <a:ext cx="4270800" cy="307800"/>
          </a:xfrm>
          <a:prstGeom prst="rect">
            <a:avLst/>
          </a:prstGeom>
          <a:noFill/>
          <a:ln>
            <a:noFill/>
          </a:ln>
        </p:spPr>
        <p:txBody>
          <a:bodyPr spcFirstLastPara="1" wrap="square" lIns="0" tIns="0" rIns="0" bIns="0" anchor="t" anchorCtr="0">
            <a:spAutoFit/>
          </a:bodyPr>
          <a:lstStyle/>
          <a:p>
            <a:pPr marL="431801" marR="0" lvl="1" indent="-215900" algn="l" rtl="0">
              <a:lnSpc>
                <a:spcPct val="100000"/>
              </a:lnSpc>
              <a:spcBef>
                <a:spcPts val="0"/>
              </a:spcBef>
              <a:spcAft>
                <a:spcPts val="0"/>
              </a:spcAft>
              <a:buClr>
                <a:srgbClr val="000000"/>
              </a:buClr>
              <a:buSzPts val="2000"/>
              <a:buChar char="•"/>
            </a:pPr>
            <a:r>
              <a:rPr lang="en-US" sz="2000">
                <a:latin typeface="Poppins"/>
                <a:ea typeface="Poppins"/>
                <a:cs typeface="Poppins"/>
                <a:sym typeface="Poppins"/>
              </a:rPr>
              <a:t>Landscape: PH Daily Top 200s</a:t>
            </a:r>
            <a:endParaRPr/>
          </a:p>
        </p:txBody>
      </p:sp>
      <p:sp>
        <p:nvSpPr>
          <p:cNvPr id="1046" name="Google Shape;1046;g2930da36510_0_0"/>
          <p:cNvSpPr txBox="1"/>
          <p:nvPr/>
        </p:nvSpPr>
        <p:spPr>
          <a:xfrm>
            <a:off x="13496146" y="825500"/>
            <a:ext cx="4270800" cy="307800"/>
          </a:xfrm>
          <a:prstGeom prst="rect">
            <a:avLst/>
          </a:prstGeom>
          <a:noFill/>
          <a:ln>
            <a:noFill/>
          </a:ln>
        </p:spPr>
        <p:txBody>
          <a:bodyPr spcFirstLastPara="1" wrap="square" lIns="0" tIns="0" rIns="0" bIns="0" anchor="t" anchorCtr="0">
            <a:spAutoFit/>
          </a:bodyPr>
          <a:lstStyle/>
          <a:p>
            <a:pPr marL="914400" marR="0" lvl="0" indent="0" algn="l" rtl="0">
              <a:lnSpc>
                <a:spcPct val="100000"/>
              </a:lnSpc>
              <a:spcBef>
                <a:spcPts val="0"/>
              </a:spcBef>
              <a:spcAft>
                <a:spcPts val="0"/>
              </a:spcAft>
              <a:buNone/>
            </a:pPr>
            <a:r>
              <a:rPr lang="en-US" sz="2000" i="1">
                <a:latin typeface="Poppins"/>
                <a:ea typeface="Poppins"/>
                <a:cs typeface="Poppins"/>
                <a:sym typeface="Poppins"/>
              </a:rPr>
              <a:t>from charts to hearts</a:t>
            </a:r>
            <a:endParaRPr i="1"/>
          </a:p>
        </p:txBody>
      </p:sp>
      <p:pic>
        <p:nvPicPr>
          <p:cNvPr id="1047" name="Google Shape;1047;g2930da36510_0_0"/>
          <p:cNvPicPr preferRelativeResize="0"/>
          <p:nvPr/>
        </p:nvPicPr>
        <p:blipFill>
          <a:blip r:embed="rId5">
            <a:alphaModFix/>
          </a:blip>
          <a:stretch>
            <a:fillRect/>
          </a:stretch>
        </p:blipFill>
        <p:spPr>
          <a:xfrm>
            <a:off x="7047250" y="660725"/>
            <a:ext cx="11201000" cy="9956450"/>
          </a:xfrm>
          <a:prstGeom prst="rect">
            <a:avLst/>
          </a:prstGeom>
          <a:noFill/>
          <a:ln>
            <a:noFill/>
          </a:ln>
        </p:spPr>
      </p:pic>
      <p:sp>
        <p:nvSpPr>
          <p:cNvPr id="1048" name="Google Shape;1048;g2930da36510_0_0"/>
          <p:cNvSpPr txBox="1"/>
          <p:nvPr/>
        </p:nvSpPr>
        <p:spPr>
          <a:xfrm>
            <a:off x="9424625" y="7305650"/>
            <a:ext cx="579600" cy="292200"/>
          </a:xfrm>
          <a:prstGeom prst="rect">
            <a:avLst/>
          </a:prstGeom>
          <a:noFill/>
          <a:ln>
            <a:noFill/>
          </a:ln>
        </p:spPr>
        <p:txBody>
          <a:bodyPr spcFirstLastPara="1" wrap="square" lIns="0" tIns="0" rIns="0" bIns="0" anchor="t" anchorCtr="0">
            <a:spAutoFit/>
          </a:bodyPr>
          <a:lstStyle/>
          <a:p>
            <a:pPr marL="0" marR="0" lvl="0" indent="0" algn="ctr" rtl="0">
              <a:lnSpc>
                <a:spcPct val="140018"/>
              </a:lnSpc>
              <a:spcBef>
                <a:spcPts val="0"/>
              </a:spcBef>
              <a:spcAft>
                <a:spcPts val="0"/>
              </a:spcAft>
              <a:buNone/>
            </a:pPr>
            <a:r>
              <a:rPr lang="en-US" sz="1899" b="1">
                <a:solidFill>
                  <a:srgbClr val="FF0000"/>
                </a:solidFill>
              </a:rPr>
              <a:t>400k</a:t>
            </a:r>
            <a:endParaRPr sz="1100" b="1">
              <a:solidFill>
                <a:srgbClr val="FF0000"/>
              </a:solidFill>
            </a:endParaRPr>
          </a:p>
        </p:txBody>
      </p:sp>
      <p:sp>
        <p:nvSpPr>
          <p:cNvPr id="1049" name="Google Shape;1049;g2930da36510_0_0"/>
          <p:cNvSpPr txBox="1"/>
          <p:nvPr/>
        </p:nvSpPr>
        <p:spPr>
          <a:xfrm>
            <a:off x="15458775" y="2138525"/>
            <a:ext cx="927000" cy="292200"/>
          </a:xfrm>
          <a:prstGeom prst="rect">
            <a:avLst/>
          </a:prstGeom>
          <a:noFill/>
          <a:ln>
            <a:noFill/>
          </a:ln>
        </p:spPr>
        <p:txBody>
          <a:bodyPr spcFirstLastPara="1" wrap="square" lIns="0" tIns="0" rIns="0" bIns="0" anchor="t" anchorCtr="0">
            <a:spAutoFit/>
          </a:bodyPr>
          <a:lstStyle/>
          <a:p>
            <a:pPr marL="0" marR="0" lvl="0" indent="0" algn="ctr" rtl="0">
              <a:lnSpc>
                <a:spcPct val="140018"/>
              </a:lnSpc>
              <a:spcBef>
                <a:spcPts val="0"/>
              </a:spcBef>
              <a:spcAft>
                <a:spcPts val="0"/>
              </a:spcAft>
              <a:buNone/>
            </a:pPr>
            <a:r>
              <a:rPr lang="en-US" sz="1899" b="1">
                <a:solidFill>
                  <a:srgbClr val="FF0000"/>
                </a:solidFill>
              </a:rPr>
              <a:t>1.6Mn</a:t>
            </a:r>
            <a:endParaRPr sz="1100" b="1">
              <a:solidFill>
                <a:srgbClr val="FF0000"/>
              </a:solidFill>
            </a:endParaRPr>
          </a:p>
        </p:txBody>
      </p:sp>
      <p:sp>
        <p:nvSpPr>
          <p:cNvPr id="1050" name="Google Shape;1050;g2930da36510_0_0"/>
          <p:cNvSpPr/>
          <p:nvPr/>
        </p:nvSpPr>
        <p:spPr>
          <a:xfrm rot="5400000">
            <a:off x="477190" y="8870803"/>
            <a:ext cx="655409" cy="1609779"/>
          </a:xfrm>
          <a:custGeom>
            <a:avLst/>
            <a:gdLst/>
            <a:ahLst/>
            <a:cxnLst/>
            <a:rect l="l" t="t" r="r" b="b"/>
            <a:pathLst>
              <a:path w="314722" h="773003" extrusionOk="0">
                <a:moveTo>
                  <a:pt x="0" y="0"/>
                </a:moveTo>
                <a:lnTo>
                  <a:pt x="314722" y="0"/>
                </a:lnTo>
                <a:lnTo>
                  <a:pt x="314722" y="773003"/>
                </a:lnTo>
                <a:lnTo>
                  <a:pt x="0" y="773003"/>
                </a:lnTo>
                <a:close/>
              </a:path>
            </a:pathLst>
          </a:custGeom>
          <a:solidFill>
            <a:srgbClr val="6AA84F"/>
          </a:solidFill>
          <a:ln>
            <a:noFill/>
          </a:ln>
        </p:spPr>
        <p:txBody>
          <a:bodyPr/>
          <a:lstStyle/>
          <a:p>
            <a:endParaRPr lang="en-US"/>
          </a:p>
        </p:txBody>
      </p:sp>
      <p:sp>
        <p:nvSpPr>
          <p:cNvPr id="1051" name="Google Shape;1051;g2930da36510_0_0"/>
          <p:cNvSpPr/>
          <p:nvPr/>
        </p:nvSpPr>
        <p:spPr>
          <a:xfrm>
            <a:off x="8775600" y="7305650"/>
            <a:ext cx="515400" cy="546600"/>
          </a:xfrm>
          <a:prstGeom prst="ellipse">
            <a:avLst/>
          </a:prstGeom>
          <a:noFill/>
          <a:ln w="3810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52" name="Google Shape;1052;g2930da36510_0_0"/>
          <p:cNvSpPr/>
          <p:nvPr/>
        </p:nvSpPr>
        <p:spPr>
          <a:xfrm>
            <a:off x="16469925" y="1960325"/>
            <a:ext cx="515400" cy="546600"/>
          </a:xfrm>
          <a:prstGeom prst="ellipse">
            <a:avLst/>
          </a:prstGeom>
          <a:noFill/>
          <a:ln w="3810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2664</Words>
  <Application>Microsoft Office PowerPoint</Application>
  <PresentationFormat>Custom</PresentationFormat>
  <Paragraphs>263</Paragraphs>
  <Slides>22</Slides>
  <Notes>22</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22</vt:i4>
      </vt:variant>
    </vt:vector>
  </HeadingPairs>
  <TitlesOfParts>
    <vt:vector size="40" baseType="lpstr">
      <vt:lpstr>Poppins Medium</vt:lpstr>
      <vt:lpstr>Consolas</vt:lpstr>
      <vt:lpstr>Oswald Medium</vt:lpstr>
      <vt:lpstr>Raleway SemiBold</vt:lpstr>
      <vt:lpstr>Roboto Mono Medium</vt:lpstr>
      <vt:lpstr>Calibri</vt:lpstr>
      <vt:lpstr>Raleway Black</vt:lpstr>
      <vt:lpstr>Poppins Black</vt:lpstr>
      <vt:lpstr>Arial</vt:lpstr>
      <vt:lpstr>Poppins SemiBold</vt:lpstr>
      <vt:lpstr>Poppins ExtraBold</vt:lpstr>
      <vt:lpstr>Roboto Mono</vt:lpstr>
      <vt:lpstr>Inter</vt:lpstr>
      <vt:lpstr>Poppins</vt:lpstr>
      <vt:lpstr>Office Theme</vt:lpstr>
      <vt:lpstr>Office Theme</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John Dominique Mamangun</cp:lastModifiedBy>
  <cp:revision>1</cp:revision>
  <dcterms:created xsi:type="dcterms:W3CDTF">2006-08-16T00:00:00Z</dcterms:created>
  <dcterms:modified xsi:type="dcterms:W3CDTF">2023-12-19T06:38:18Z</dcterms:modified>
</cp:coreProperties>
</file>